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67" r:id="rId5"/>
    <p:sldId id="261" r:id="rId6"/>
    <p:sldId id="268" r:id="rId7"/>
    <p:sldId id="271" r:id="rId8"/>
    <p:sldId id="269" r:id="rId9"/>
    <p:sldId id="270" r:id="rId10"/>
    <p:sldId id="259" r:id="rId11"/>
    <p:sldId id="260" r:id="rId12"/>
    <p:sldId id="264" r:id="rId13"/>
    <p:sldId id="265" r:id="rId14"/>
    <p:sldId id="273" r:id="rId15"/>
    <p:sldId id="274" r:id="rId16"/>
    <p:sldId id="275" r:id="rId17"/>
    <p:sldId id="272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279" autoAdjust="0"/>
    <p:restoredTop sz="94660"/>
  </p:normalViewPr>
  <p:slideViewPr>
    <p:cSldViewPr snapToGrid="0">
      <p:cViewPr varScale="1">
        <p:scale>
          <a:sx n="75" d="100"/>
          <a:sy n="75" d="100"/>
        </p:scale>
        <p:origin x="48" y="17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2C985F8-55F0-42E7-81C5-3F0F75CE22D0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IN"/>
        </a:p>
      </dgm:t>
    </dgm:pt>
    <dgm:pt modelId="{7FB0D61E-B273-4C6C-B402-BEE3385062C0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Data Cleaning</a:t>
          </a:r>
          <a:endParaRPr lang="en-IN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DA07236-92B5-4A7C-8BD8-2EAF9D19C355}" type="parTrans" cxnId="{7A575B18-9610-4551-A119-AAFAB2EE6916}">
      <dgm:prSet/>
      <dgm:spPr/>
      <dgm:t>
        <a:bodyPr/>
        <a:lstStyle/>
        <a:p>
          <a:endParaRPr lang="en-IN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5F54C6E-B302-4D60-895E-6C6E48425F40}" type="sibTrans" cxnId="{7A575B18-9610-4551-A119-AAFAB2EE6916}">
      <dgm:prSet/>
      <dgm:spPr/>
      <dgm:t>
        <a:bodyPr/>
        <a:lstStyle/>
        <a:p>
          <a:endParaRPr lang="en-IN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BA207B9-0D9E-4244-8562-CC562A801713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Data Normalization</a:t>
          </a:r>
          <a:endParaRPr lang="en-IN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29BF6975-9C54-4DB5-A556-1B1ED21E0744}" type="parTrans" cxnId="{CF3652BA-7B1D-4D63-A0A0-91765E43D209}">
      <dgm:prSet/>
      <dgm:spPr/>
      <dgm:t>
        <a:bodyPr/>
        <a:lstStyle/>
        <a:p>
          <a:endParaRPr lang="en-IN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60986EB-239D-4536-A73F-668F1145EFCB}" type="sibTrans" cxnId="{CF3652BA-7B1D-4D63-A0A0-91765E43D209}">
      <dgm:prSet/>
      <dgm:spPr/>
      <dgm:t>
        <a:bodyPr/>
        <a:lstStyle/>
        <a:p>
          <a:endParaRPr lang="en-IN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0C1CBF9-5489-4886-91E8-4406CF85F425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Data Augmentation</a:t>
          </a:r>
          <a:endParaRPr lang="en-IN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07D437D1-798E-4CCB-819F-D5E059ACFDC8}" type="parTrans" cxnId="{532731EE-CE36-48D2-AC25-D4F7A2381690}">
      <dgm:prSet/>
      <dgm:spPr/>
      <dgm:t>
        <a:bodyPr/>
        <a:lstStyle/>
        <a:p>
          <a:endParaRPr lang="en-IN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56BE166-C9CE-4292-A752-04AA7FECD9C7}" type="sibTrans" cxnId="{532731EE-CE36-48D2-AC25-D4F7A2381690}">
      <dgm:prSet/>
      <dgm:spPr/>
      <dgm:t>
        <a:bodyPr/>
        <a:lstStyle/>
        <a:p>
          <a:endParaRPr lang="en-IN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B33E4F6-9E4C-40B2-9990-53EA8B612711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Data Optimization</a:t>
          </a:r>
          <a:endParaRPr lang="en-IN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82CA98D-3601-449F-A3DA-182AE391BA2B}" type="parTrans" cxnId="{B8463D4D-1675-4D0D-BA65-CEAFF0B6046D}">
      <dgm:prSet/>
      <dgm:spPr/>
      <dgm:t>
        <a:bodyPr/>
        <a:lstStyle/>
        <a:p>
          <a:endParaRPr lang="en-IN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24FB705-4078-4FF0-9CD3-98D113C924D5}" type="sibTrans" cxnId="{B8463D4D-1675-4D0D-BA65-CEAFF0B6046D}">
      <dgm:prSet/>
      <dgm:spPr/>
      <dgm:t>
        <a:bodyPr/>
        <a:lstStyle/>
        <a:p>
          <a:endParaRPr lang="en-IN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70AB6D3-A064-4307-A044-E300356D223D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CNN-based methods</a:t>
          </a:r>
          <a:endParaRPr lang="en-IN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BB2435B-E72E-4017-8E7C-65C604114CEC}" type="parTrans" cxnId="{15281618-1669-4084-9D8D-BE3417187258}">
      <dgm:prSet/>
      <dgm:spPr/>
      <dgm:t>
        <a:bodyPr/>
        <a:lstStyle/>
        <a:p>
          <a:endParaRPr lang="en-IN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5272A34-96D9-4D0E-BF5D-41C330F70CB1}" type="sibTrans" cxnId="{15281618-1669-4084-9D8D-BE3417187258}">
      <dgm:prSet/>
      <dgm:spPr/>
      <dgm:t>
        <a:bodyPr/>
        <a:lstStyle/>
        <a:p>
          <a:endParaRPr lang="en-IN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B48600C-519C-4EAA-A1B6-786B508E843A}" type="pres">
      <dgm:prSet presAssocID="{92C985F8-55F0-42E7-81C5-3F0F75CE22D0}" presName="Name0" presStyleCnt="0">
        <dgm:presLayoutVars>
          <dgm:chMax val="7"/>
          <dgm:chPref val="7"/>
          <dgm:dir/>
        </dgm:presLayoutVars>
      </dgm:prSet>
      <dgm:spPr/>
    </dgm:pt>
    <dgm:pt modelId="{E40FCAB6-32CB-4B8E-814B-3BE623586F45}" type="pres">
      <dgm:prSet presAssocID="{92C985F8-55F0-42E7-81C5-3F0F75CE22D0}" presName="Name1" presStyleCnt="0"/>
      <dgm:spPr/>
    </dgm:pt>
    <dgm:pt modelId="{E7CE9D06-D861-4734-9D78-6331438B14F3}" type="pres">
      <dgm:prSet presAssocID="{92C985F8-55F0-42E7-81C5-3F0F75CE22D0}" presName="cycle" presStyleCnt="0"/>
      <dgm:spPr/>
    </dgm:pt>
    <dgm:pt modelId="{8A296B3A-2464-4E02-A984-1911BE91B232}" type="pres">
      <dgm:prSet presAssocID="{92C985F8-55F0-42E7-81C5-3F0F75CE22D0}" presName="srcNode" presStyleLbl="node1" presStyleIdx="0" presStyleCnt="5"/>
      <dgm:spPr/>
    </dgm:pt>
    <dgm:pt modelId="{C69017F7-F2C8-4B8D-AE88-002F2908F1CA}" type="pres">
      <dgm:prSet presAssocID="{92C985F8-55F0-42E7-81C5-3F0F75CE22D0}" presName="conn" presStyleLbl="parChTrans1D2" presStyleIdx="0" presStyleCnt="1"/>
      <dgm:spPr/>
    </dgm:pt>
    <dgm:pt modelId="{C197CBC9-CFBA-4ADE-A7A3-5DB0E6C070EE}" type="pres">
      <dgm:prSet presAssocID="{92C985F8-55F0-42E7-81C5-3F0F75CE22D0}" presName="extraNode" presStyleLbl="node1" presStyleIdx="0" presStyleCnt="5"/>
      <dgm:spPr/>
    </dgm:pt>
    <dgm:pt modelId="{1B2EBC8E-B163-4715-815A-4334362F9B9D}" type="pres">
      <dgm:prSet presAssocID="{92C985F8-55F0-42E7-81C5-3F0F75CE22D0}" presName="dstNode" presStyleLbl="node1" presStyleIdx="0" presStyleCnt="5"/>
      <dgm:spPr/>
    </dgm:pt>
    <dgm:pt modelId="{64DFDC76-D318-477F-8825-792B14EEB9D2}" type="pres">
      <dgm:prSet presAssocID="{7FB0D61E-B273-4C6C-B402-BEE3385062C0}" presName="text_1" presStyleLbl="node1" presStyleIdx="0" presStyleCnt="5">
        <dgm:presLayoutVars>
          <dgm:bulletEnabled val="1"/>
        </dgm:presLayoutVars>
      </dgm:prSet>
      <dgm:spPr/>
    </dgm:pt>
    <dgm:pt modelId="{D56728E1-962C-4A22-85F1-2BA25646AB44}" type="pres">
      <dgm:prSet presAssocID="{7FB0D61E-B273-4C6C-B402-BEE3385062C0}" presName="accent_1" presStyleCnt="0"/>
      <dgm:spPr/>
    </dgm:pt>
    <dgm:pt modelId="{F8EF766E-55E9-4869-B263-55093F0DF352}" type="pres">
      <dgm:prSet presAssocID="{7FB0D61E-B273-4C6C-B402-BEE3385062C0}" presName="accentRepeatNode" presStyleLbl="solidFgAcc1" presStyleIdx="0" presStyleCnt="5"/>
      <dgm:spPr>
        <a:solidFill>
          <a:schemeClr val="accent4">
            <a:lumMod val="60000"/>
            <a:lumOff val="40000"/>
          </a:schemeClr>
        </a:solidFill>
        <a:scene3d>
          <a:camera prst="orthographicFront"/>
          <a:lightRig rig="threePt" dir="t"/>
        </a:scene3d>
        <a:sp3d>
          <a:bevelT/>
        </a:sp3d>
      </dgm:spPr>
    </dgm:pt>
    <dgm:pt modelId="{D7B31026-6392-4259-AD00-DA2568D0E4C4}" type="pres">
      <dgm:prSet presAssocID="{BBA207B9-0D9E-4244-8562-CC562A801713}" presName="text_2" presStyleLbl="node1" presStyleIdx="1" presStyleCnt="5">
        <dgm:presLayoutVars>
          <dgm:bulletEnabled val="1"/>
        </dgm:presLayoutVars>
      </dgm:prSet>
      <dgm:spPr/>
    </dgm:pt>
    <dgm:pt modelId="{7157A6FC-5492-4F28-AB8F-67953AFD48E7}" type="pres">
      <dgm:prSet presAssocID="{BBA207B9-0D9E-4244-8562-CC562A801713}" presName="accent_2" presStyleCnt="0"/>
      <dgm:spPr/>
    </dgm:pt>
    <dgm:pt modelId="{8B412243-8C91-4A2F-9194-5B81FEA9C351}" type="pres">
      <dgm:prSet presAssocID="{BBA207B9-0D9E-4244-8562-CC562A801713}" presName="accentRepeatNode" presStyleLbl="solidFgAcc1" presStyleIdx="1" presStyleCnt="5"/>
      <dgm:spPr>
        <a:solidFill>
          <a:schemeClr val="accent4">
            <a:lumMod val="60000"/>
            <a:lumOff val="40000"/>
          </a:schemeClr>
        </a:solidFill>
        <a:scene3d>
          <a:camera prst="orthographicFront"/>
          <a:lightRig rig="threePt" dir="t"/>
        </a:scene3d>
        <a:sp3d>
          <a:bevelT/>
        </a:sp3d>
      </dgm:spPr>
    </dgm:pt>
    <dgm:pt modelId="{EA2FA6B1-F24F-4754-8919-2B889EABF46F}" type="pres">
      <dgm:prSet presAssocID="{70C1CBF9-5489-4886-91E8-4406CF85F425}" presName="text_3" presStyleLbl="node1" presStyleIdx="2" presStyleCnt="5">
        <dgm:presLayoutVars>
          <dgm:bulletEnabled val="1"/>
        </dgm:presLayoutVars>
      </dgm:prSet>
      <dgm:spPr/>
    </dgm:pt>
    <dgm:pt modelId="{9DD37152-53A3-43A6-9219-AC785378DF9C}" type="pres">
      <dgm:prSet presAssocID="{70C1CBF9-5489-4886-91E8-4406CF85F425}" presName="accent_3" presStyleCnt="0"/>
      <dgm:spPr/>
    </dgm:pt>
    <dgm:pt modelId="{68CF2997-E174-4AA5-8259-B777816B9A2E}" type="pres">
      <dgm:prSet presAssocID="{70C1CBF9-5489-4886-91E8-4406CF85F425}" presName="accentRepeatNode" presStyleLbl="solidFgAcc1" presStyleIdx="2" presStyleCnt="5"/>
      <dgm:spPr>
        <a:solidFill>
          <a:schemeClr val="accent4">
            <a:lumMod val="60000"/>
            <a:lumOff val="40000"/>
          </a:schemeClr>
        </a:solidFill>
        <a:scene3d>
          <a:camera prst="orthographicFront"/>
          <a:lightRig rig="threePt" dir="t"/>
        </a:scene3d>
        <a:sp3d>
          <a:bevelT/>
        </a:sp3d>
      </dgm:spPr>
    </dgm:pt>
    <dgm:pt modelId="{DA5760AC-2979-4977-9CBC-F2596504AB8A}" type="pres">
      <dgm:prSet presAssocID="{AB33E4F6-9E4C-40B2-9990-53EA8B612711}" presName="text_4" presStyleLbl="node1" presStyleIdx="3" presStyleCnt="5">
        <dgm:presLayoutVars>
          <dgm:bulletEnabled val="1"/>
        </dgm:presLayoutVars>
      </dgm:prSet>
      <dgm:spPr/>
    </dgm:pt>
    <dgm:pt modelId="{75EA620C-258F-4579-88A1-79BA01DCD360}" type="pres">
      <dgm:prSet presAssocID="{AB33E4F6-9E4C-40B2-9990-53EA8B612711}" presName="accent_4" presStyleCnt="0"/>
      <dgm:spPr/>
    </dgm:pt>
    <dgm:pt modelId="{2A91FECD-C533-41DB-BFA1-A4D3FB4D09AD}" type="pres">
      <dgm:prSet presAssocID="{AB33E4F6-9E4C-40B2-9990-53EA8B612711}" presName="accentRepeatNode" presStyleLbl="solidFgAcc1" presStyleIdx="3" presStyleCnt="5"/>
      <dgm:spPr>
        <a:solidFill>
          <a:schemeClr val="accent4">
            <a:lumMod val="60000"/>
            <a:lumOff val="40000"/>
          </a:schemeClr>
        </a:solidFill>
        <a:scene3d>
          <a:camera prst="orthographicFront"/>
          <a:lightRig rig="threePt" dir="t"/>
        </a:scene3d>
        <a:sp3d>
          <a:bevelT/>
        </a:sp3d>
      </dgm:spPr>
    </dgm:pt>
    <dgm:pt modelId="{1090E323-8A36-43D5-9787-D70BA5901E47}" type="pres">
      <dgm:prSet presAssocID="{470AB6D3-A064-4307-A044-E300356D223D}" presName="text_5" presStyleLbl="node1" presStyleIdx="4" presStyleCnt="5">
        <dgm:presLayoutVars>
          <dgm:bulletEnabled val="1"/>
        </dgm:presLayoutVars>
      </dgm:prSet>
      <dgm:spPr/>
    </dgm:pt>
    <dgm:pt modelId="{4D815074-3B9F-44C3-8D7D-225CB70A586E}" type="pres">
      <dgm:prSet presAssocID="{470AB6D3-A064-4307-A044-E300356D223D}" presName="accent_5" presStyleCnt="0"/>
      <dgm:spPr/>
    </dgm:pt>
    <dgm:pt modelId="{CA89DE0D-1ADE-4FC9-BD6A-B33179F77A32}" type="pres">
      <dgm:prSet presAssocID="{470AB6D3-A064-4307-A044-E300356D223D}" presName="accentRepeatNode" presStyleLbl="solidFgAcc1" presStyleIdx="4" presStyleCnt="5"/>
      <dgm:spPr>
        <a:solidFill>
          <a:schemeClr val="accent4">
            <a:lumMod val="60000"/>
            <a:lumOff val="40000"/>
          </a:schemeClr>
        </a:solidFill>
        <a:scene3d>
          <a:camera prst="orthographicFront"/>
          <a:lightRig rig="threePt" dir="t"/>
        </a:scene3d>
        <a:sp3d>
          <a:bevelT/>
        </a:sp3d>
      </dgm:spPr>
    </dgm:pt>
  </dgm:ptLst>
  <dgm:cxnLst>
    <dgm:cxn modelId="{4005B30D-34DE-404D-9071-5B66EA052427}" type="presOf" srcId="{7FB0D61E-B273-4C6C-B402-BEE3385062C0}" destId="{64DFDC76-D318-477F-8825-792B14EEB9D2}" srcOrd="0" destOrd="0" presId="urn:microsoft.com/office/officeart/2008/layout/VerticalCurvedList"/>
    <dgm:cxn modelId="{15281618-1669-4084-9D8D-BE3417187258}" srcId="{92C985F8-55F0-42E7-81C5-3F0F75CE22D0}" destId="{470AB6D3-A064-4307-A044-E300356D223D}" srcOrd="4" destOrd="0" parTransId="{8BB2435B-E72E-4017-8E7C-65C604114CEC}" sibTransId="{65272A34-96D9-4D0E-BF5D-41C330F70CB1}"/>
    <dgm:cxn modelId="{7A575B18-9610-4551-A119-AAFAB2EE6916}" srcId="{92C985F8-55F0-42E7-81C5-3F0F75CE22D0}" destId="{7FB0D61E-B273-4C6C-B402-BEE3385062C0}" srcOrd="0" destOrd="0" parTransId="{3DA07236-92B5-4A7C-8BD8-2EAF9D19C355}" sibTransId="{75F54C6E-B302-4D60-895E-6C6E48425F40}"/>
    <dgm:cxn modelId="{B8463D4D-1675-4D0D-BA65-CEAFF0B6046D}" srcId="{92C985F8-55F0-42E7-81C5-3F0F75CE22D0}" destId="{AB33E4F6-9E4C-40B2-9990-53EA8B612711}" srcOrd="3" destOrd="0" parTransId="{382CA98D-3601-449F-A3DA-182AE391BA2B}" sibTransId="{B24FB705-4078-4FF0-9CD3-98D113C924D5}"/>
    <dgm:cxn modelId="{C4738D54-A043-429D-BF2C-B6450F4E2CF7}" type="presOf" srcId="{AB33E4F6-9E4C-40B2-9990-53EA8B612711}" destId="{DA5760AC-2979-4977-9CBC-F2596504AB8A}" srcOrd="0" destOrd="0" presId="urn:microsoft.com/office/officeart/2008/layout/VerticalCurvedList"/>
    <dgm:cxn modelId="{0F284478-6F63-4F52-85E6-FE8655E1CE49}" type="presOf" srcId="{470AB6D3-A064-4307-A044-E300356D223D}" destId="{1090E323-8A36-43D5-9787-D70BA5901E47}" srcOrd="0" destOrd="0" presId="urn:microsoft.com/office/officeart/2008/layout/VerticalCurvedList"/>
    <dgm:cxn modelId="{89DD6D58-9DCB-4F92-B10C-BD9619E167CA}" type="presOf" srcId="{92C985F8-55F0-42E7-81C5-3F0F75CE22D0}" destId="{3B48600C-519C-4EAA-A1B6-786B508E843A}" srcOrd="0" destOrd="0" presId="urn:microsoft.com/office/officeart/2008/layout/VerticalCurvedList"/>
    <dgm:cxn modelId="{CF3652BA-7B1D-4D63-A0A0-91765E43D209}" srcId="{92C985F8-55F0-42E7-81C5-3F0F75CE22D0}" destId="{BBA207B9-0D9E-4244-8562-CC562A801713}" srcOrd="1" destOrd="0" parTransId="{29BF6975-9C54-4DB5-A556-1B1ED21E0744}" sibTransId="{160986EB-239D-4536-A73F-668F1145EFCB}"/>
    <dgm:cxn modelId="{513F85C9-1EB9-493D-BC74-B4F91572988F}" type="presOf" srcId="{70C1CBF9-5489-4886-91E8-4406CF85F425}" destId="{EA2FA6B1-F24F-4754-8919-2B889EABF46F}" srcOrd="0" destOrd="0" presId="urn:microsoft.com/office/officeart/2008/layout/VerticalCurvedList"/>
    <dgm:cxn modelId="{C84E63CA-647A-4957-9C2B-81161FE7C329}" type="presOf" srcId="{BBA207B9-0D9E-4244-8562-CC562A801713}" destId="{D7B31026-6392-4259-AD00-DA2568D0E4C4}" srcOrd="0" destOrd="0" presId="urn:microsoft.com/office/officeart/2008/layout/VerticalCurvedList"/>
    <dgm:cxn modelId="{532731EE-CE36-48D2-AC25-D4F7A2381690}" srcId="{92C985F8-55F0-42E7-81C5-3F0F75CE22D0}" destId="{70C1CBF9-5489-4886-91E8-4406CF85F425}" srcOrd="2" destOrd="0" parTransId="{07D437D1-798E-4CCB-819F-D5E059ACFDC8}" sibTransId="{A56BE166-C9CE-4292-A752-04AA7FECD9C7}"/>
    <dgm:cxn modelId="{36602EFB-6D90-4D23-B22E-D8A32D9C8667}" type="presOf" srcId="{75F54C6E-B302-4D60-895E-6C6E48425F40}" destId="{C69017F7-F2C8-4B8D-AE88-002F2908F1CA}" srcOrd="0" destOrd="0" presId="urn:microsoft.com/office/officeart/2008/layout/VerticalCurvedList"/>
    <dgm:cxn modelId="{83160260-964D-4C95-918B-4B2B84BA814F}" type="presParOf" srcId="{3B48600C-519C-4EAA-A1B6-786B508E843A}" destId="{E40FCAB6-32CB-4B8E-814B-3BE623586F45}" srcOrd="0" destOrd="0" presId="urn:microsoft.com/office/officeart/2008/layout/VerticalCurvedList"/>
    <dgm:cxn modelId="{720B842B-32FA-46EF-9E6D-29D7670C983C}" type="presParOf" srcId="{E40FCAB6-32CB-4B8E-814B-3BE623586F45}" destId="{E7CE9D06-D861-4734-9D78-6331438B14F3}" srcOrd="0" destOrd="0" presId="urn:microsoft.com/office/officeart/2008/layout/VerticalCurvedList"/>
    <dgm:cxn modelId="{DCEA8A01-7716-4A50-97F0-A74CB417C571}" type="presParOf" srcId="{E7CE9D06-D861-4734-9D78-6331438B14F3}" destId="{8A296B3A-2464-4E02-A984-1911BE91B232}" srcOrd="0" destOrd="0" presId="urn:microsoft.com/office/officeart/2008/layout/VerticalCurvedList"/>
    <dgm:cxn modelId="{86C9474F-19C6-4DB5-9BF5-9E1343314729}" type="presParOf" srcId="{E7CE9D06-D861-4734-9D78-6331438B14F3}" destId="{C69017F7-F2C8-4B8D-AE88-002F2908F1CA}" srcOrd="1" destOrd="0" presId="urn:microsoft.com/office/officeart/2008/layout/VerticalCurvedList"/>
    <dgm:cxn modelId="{3E17CC3E-3C60-4665-8C1F-8D0A8DA0A58A}" type="presParOf" srcId="{E7CE9D06-D861-4734-9D78-6331438B14F3}" destId="{C197CBC9-CFBA-4ADE-A7A3-5DB0E6C070EE}" srcOrd="2" destOrd="0" presId="urn:microsoft.com/office/officeart/2008/layout/VerticalCurvedList"/>
    <dgm:cxn modelId="{6B4DF96B-1E6E-423D-98BD-9669A1262670}" type="presParOf" srcId="{E7CE9D06-D861-4734-9D78-6331438B14F3}" destId="{1B2EBC8E-B163-4715-815A-4334362F9B9D}" srcOrd="3" destOrd="0" presId="urn:microsoft.com/office/officeart/2008/layout/VerticalCurvedList"/>
    <dgm:cxn modelId="{86125FB1-65E3-4581-A742-BF689D0FAC3F}" type="presParOf" srcId="{E40FCAB6-32CB-4B8E-814B-3BE623586F45}" destId="{64DFDC76-D318-477F-8825-792B14EEB9D2}" srcOrd="1" destOrd="0" presId="urn:microsoft.com/office/officeart/2008/layout/VerticalCurvedList"/>
    <dgm:cxn modelId="{B253EEB6-0DEB-48CB-B4B0-83125E2036E7}" type="presParOf" srcId="{E40FCAB6-32CB-4B8E-814B-3BE623586F45}" destId="{D56728E1-962C-4A22-85F1-2BA25646AB44}" srcOrd="2" destOrd="0" presId="urn:microsoft.com/office/officeart/2008/layout/VerticalCurvedList"/>
    <dgm:cxn modelId="{567353A7-8486-4696-9EFC-24511C3E6FDC}" type="presParOf" srcId="{D56728E1-962C-4A22-85F1-2BA25646AB44}" destId="{F8EF766E-55E9-4869-B263-55093F0DF352}" srcOrd="0" destOrd="0" presId="urn:microsoft.com/office/officeart/2008/layout/VerticalCurvedList"/>
    <dgm:cxn modelId="{75A69290-DB78-4DB0-A70B-556F97B292C5}" type="presParOf" srcId="{E40FCAB6-32CB-4B8E-814B-3BE623586F45}" destId="{D7B31026-6392-4259-AD00-DA2568D0E4C4}" srcOrd="3" destOrd="0" presId="urn:microsoft.com/office/officeart/2008/layout/VerticalCurvedList"/>
    <dgm:cxn modelId="{16C231F7-22A1-4468-962C-5E13B00CA005}" type="presParOf" srcId="{E40FCAB6-32CB-4B8E-814B-3BE623586F45}" destId="{7157A6FC-5492-4F28-AB8F-67953AFD48E7}" srcOrd="4" destOrd="0" presId="urn:microsoft.com/office/officeart/2008/layout/VerticalCurvedList"/>
    <dgm:cxn modelId="{48FFE467-68A3-42A8-8EB9-026BBA556012}" type="presParOf" srcId="{7157A6FC-5492-4F28-AB8F-67953AFD48E7}" destId="{8B412243-8C91-4A2F-9194-5B81FEA9C351}" srcOrd="0" destOrd="0" presId="urn:microsoft.com/office/officeart/2008/layout/VerticalCurvedList"/>
    <dgm:cxn modelId="{F4979C33-7C48-4C1A-9B37-F257385C6CF8}" type="presParOf" srcId="{E40FCAB6-32CB-4B8E-814B-3BE623586F45}" destId="{EA2FA6B1-F24F-4754-8919-2B889EABF46F}" srcOrd="5" destOrd="0" presId="urn:microsoft.com/office/officeart/2008/layout/VerticalCurvedList"/>
    <dgm:cxn modelId="{9C1AB0AE-884F-4BE1-BAEB-A7621ECF0C1E}" type="presParOf" srcId="{E40FCAB6-32CB-4B8E-814B-3BE623586F45}" destId="{9DD37152-53A3-43A6-9219-AC785378DF9C}" srcOrd="6" destOrd="0" presId="urn:microsoft.com/office/officeart/2008/layout/VerticalCurvedList"/>
    <dgm:cxn modelId="{B1DE978E-8FE5-417F-8FCD-BBE42D374E66}" type="presParOf" srcId="{9DD37152-53A3-43A6-9219-AC785378DF9C}" destId="{68CF2997-E174-4AA5-8259-B777816B9A2E}" srcOrd="0" destOrd="0" presId="urn:microsoft.com/office/officeart/2008/layout/VerticalCurvedList"/>
    <dgm:cxn modelId="{E1A18CDF-328B-42D9-82A4-F0253AF516C0}" type="presParOf" srcId="{E40FCAB6-32CB-4B8E-814B-3BE623586F45}" destId="{DA5760AC-2979-4977-9CBC-F2596504AB8A}" srcOrd="7" destOrd="0" presId="urn:microsoft.com/office/officeart/2008/layout/VerticalCurvedList"/>
    <dgm:cxn modelId="{02ACB693-74C4-400A-BC92-E917C3C48F34}" type="presParOf" srcId="{E40FCAB6-32CB-4B8E-814B-3BE623586F45}" destId="{75EA620C-258F-4579-88A1-79BA01DCD360}" srcOrd="8" destOrd="0" presId="urn:microsoft.com/office/officeart/2008/layout/VerticalCurvedList"/>
    <dgm:cxn modelId="{84013C43-5DEF-45D4-8F3A-5A0EEEAB87BC}" type="presParOf" srcId="{75EA620C-258F-4579-88A1-79BA01DCD360}" destId="{2A91FECD-C533-41DB-BFA1-A4D3FB4D09AD}" srcOrd="0" destOrd="0" presId="urn:microsoft.com/office/officeart/2008/layout/VerticalCurvedList"/>
    <dgm:cxn modelId="{A6E026CD-4B60-4B87-A4A3-A7CE5737C138}" type="presParOf" srcId="{E40FCAB6-32CB-4B8E-814B-3BE623586F45}" destId="{1090E323-8A36-43D5-9787-D70BA5901E47}" srcOrd="9" destOrd="0" presId="urn:microsoft.com/office/officeart/2008/layout/VerticalCurvedList"/>
    <dgm:cxn modelId="{850E04B1-EA9F-4B15-B746-0A46E52EFE99}" type="presParOf" srcId="{E40FCAB6-32CB-4B8E-814B-3BE623586F45}" destId="{4D815074-3B9F-44C3-8D7D-225CB70A586E}" srcOrd="10" destOrd="0" presId="urn:microsoft.com/office/officeart/2008/layout/VerticalCurvedList"/>
    <dgm:cxn modelId="{37881E25-236D-46C5-9E3C-BD122CDB6847}" type="presParOf" srcId="{4D815074-3B9F-44C3-8D7D-225CB70A586E}" destId="{CA89DE0D-1ADE-4FC9-BD6A-B33179F77A32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1FA9C14-6F13-4DC1-A2C6-120E74F0A1C6}" type="doc">
      <dgm:prSet loTypeId="urn:microsoft.com/office/officeart/2008/layout/VerticalCurvedList" loCatId="list" qsTypeId="urn:microsoft.com/office/officeart/2005/8/quickstyle/simple2" qsCatId="simple" csTypeId="urn:microsoft.com/office/officeart/2005/8/colors/accent2_1" csCatId="accent2" phldr="1"/>
      <dgm:spPr/>
      <dgm:t>
        <a:bodyPr/>
        <a:lstStyle/>
        <a:p>
          <a:endParaRPr lang="en-IN"/>
        </a:p>
      </dgm:t>
    </dgm:pt>
    <dgm:pt modelId="{5281A721-74EC-453B-86F0-55CC716C9B77}">
      <dgm:prSet/>
      <dgm:spPr/>
      <dgm:t>
        <a:bodyPr/>
        <a:lstStyle/>
        <a:p>
          <a:pPr algn="l"/>
          <a:r>
            <a:rPr lang="en-US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Visual Similarity Between Classes</a:t>
          </a:r>
          <a:endParaRPr lang="en-IN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9D05AEC7-2596-4C9E-AA14-90849FE64112}" type="parTrans" cxnId="{3F766BA2-5752-4664-876C-F4C7AEF29B4F}">
      <dgm:prSet/>
      <dgm:spPr/>
      <dgm:t>
        <a:bodyPr/>
        <a:lstStyle/>
        <a:p>
          <a:pPr algn="l"/>
          <a:endParaRPr lang="en-IN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12E60EB-72F6-43FA-AA7C-7FD9B763519B}" type="sibTrans" cxnId="{3F766BA2-5752-4664-876C-F4C7AEF29B4F}">
      <dgm:prSet/>
      <dgm:spPr/>
      <dgm:t>
        <a:bodyPr/>
        <a:lstStyle/>
        <a:p>
          <a:pPr algn="l"/>
          <a:endParaRPr lang="en-IN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5AB174B-57C6-4EB6-A0F0-86E8B01B0FF6}">
      <dgm:prSet/>
      <dgm:spPr/>
      <dgm:t>
        <a:bodyPr/>
        <a:lstStyle/>
        <a:p>
          <a:pPr algn="l"/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Imbalanced Data Distribution</a:t>
          </a:r>
          <a:endParaRPr lang="en-IN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04FD6C4B-C573-4A68-920C-366FBE137374}" type="parTrans" cxnId="{DA59FE8C-19FD-4309-8EB5-8FD952CE075D}">
      <dgm:prSet/>
      <dgm:spPr/>
      <dgm:t>
        <a:bodyPr/>
        <a:lstStyle/>
        <a:p>
          <a:pPr algn="l"/>
          <a:endParaRPr lang="en-IN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0160159-AF65-4ECE-8C7A-547456ADD5FE}" type="sibTrans" cxnId="{DA59FE8C-19FD-4309-8EB5-8FD952CE075D}">
      <dgm:prSet/>
      <dgm:spPr/>
      <dgm:t>
        <a:bodyPr/>
        <a:lstStyle/>
        <a:p>
          <a:pPr algn="l"/>
          <a:endParaRPr lang="en-IN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8AF2F6F-942F-4821-86AC-AB744040622C}">
      <dgm:prSet/>
      <dgm:spPr/>
      <dgm:t>
        <a:bodyPr/>
        <a:lstStyle/>
        <a:p>
          <a:pPr algn="l"/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Lack of Robust Hyperparameter Tuning</a:t>
          </a:r>
          <a:endParaRPr lang="en-IN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473A612-297F-421F-B8B1-7C25E8010ABE}" type="parTrans" cxnId="{FFAFEB48-6D20-4766-B18D-A3B4AFFF4B2F}">
      <dgm:prSet/>
      <dgm:spPr/>
      <dgm:t>
        <a:bodyPr/>
        <a:lstStyle/>
        <a:p>
          <a:pPr algn="l"/>
          <a:endParaRPr lang="en-IN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3D4A40C-9C93-4272-93EC-92DFB241A236}" type="sibTrans" cxnId="{FFAFEB48-6D20-4766-B18D-A3B4AFFF4B2F}">
      <dgm:prSet/>
      <dgm:spPr/>
      <dgm:t>
        <a:bodyPr/>
        <a:lstStyle/>
        <a:p>
          <a:pPr algn="l"/>
          <a:endParaRPr lang="en-IN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E2389F5-9DB0-4187-8772-346CAB2CF91B}">
      <dgm:prSet/>
      <dgm:spPr/>
      <dgm:t>
        <a:bodyPr/>
        <a:lstStyle/>
        <a:p>
          <a:pPr algn="l"/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Scalability for Real-World Applications</a:t>
          </a:r>
          <a:endParaRPr lang="en-IN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C7D1B1D-E6C9-4FC7-AF94-B8F4D840B379}" type="parTrans" cxnId="{87F590A1-B4A8-4EF2-B264-7CA73C1A9FF1}">
      <dgm:prSet/>
      <dgm:spPr/>
      <dgm:t>
        <a:bodyPr/>
        <a:lstStyle/>
        <a:p>
          <a:pPr algn="l"/>
          <a:endParaRPr lang="en-IN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04FD511-9D6A-4991-993D-1004591FF8B0}" type="sibTrans" cxnId="{87F590A1-B4A8-4EF2-B264-7CA73C1A9FF1}">
      <dgm:prSet/>
      <dgm:spPr/>
      <dgm:t>
        <a:bodyPr/>
        <a:lstStyle/>
        <a:p>
          <a:pPr algn="l"/>
          <a:endParaRPr lang="en-IN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7490A94-703C-4730-AEA6-F2752186514E}" type="pres">
      <dgm:prSet presAssocID="{11FA9C14-6F13-4DC1-A2C6-120E74F0A1C6}" presName="Name0" presStyleCnt="0">
        <dgm:presLayoutVars>
          <dgm:chMax val="7"/>
          <dgm:chPref val="7"/>
          <dgm:dir/>
        </dgm:presLayoutVars>
      </dgm:prSet>
      <dgm:spPr/>
    </dgm:pt>
    <dgm:pt modelId="{B5D16C3C-AF65-4C4F-999F-8473DAA1DD8A}" type="pres">
      <dgm:prSet presAssocID="{11FA9C14-6F13-4DC1-A2C6-120E74F0A1C6}" presName="Name1" presStyleCnt="0"/>
      <dgm:spPr/>
    </dgm:pt>
    <dgm:pt modelId="{A190194D-F7C0-435B-9A9A-30034F0F93AF}" type="pres">
      <dgm:prSet presAssocID="{11FA9C14-6F13-4DC1-A2C6-120E74F0A1C6}" presName="cycle" presStyleCnt="0"/>
      <dgm:spPr/>
    </dgm:pt>
    <dgm:pt modelId="{BD9C09EA-6005-4443-B308-F2FF509EB7C5}" type="pres">
      <dgm:prSet presAssocID="{11FA9C14-6F13-4DC1-A2C6-120E74F0A1C6}" presName="srcNode" presStyleLbl="node1" presStyleIdx="0" presStyleCnt="4"/>
      <dgm:spPr/>
    </dgm:pt>
    <dgm:pt modelId="{3717EE77-AA44-4335-8EB1-63E08CB0A325}" type="pres">
      <dgm:prSet presAssocID="{11FA9C14-6F13-4DC1-A2C6-120E74F0A1C6}" presName="conn" presStyleLbl="parChTrans1D2" presStyleIdx="0" presStyleCnt="1"/>
      <dgm:spPr/>
    </dgm:pt>
    <dgm:pt modelId="{F550EA05-6771-4368-8F0D-14C4B0DCE278}" type="pres">
      <dgm:prSet presAssocID="{11FA9C14-6F13-4DC1-A2C6-120E74F0A1C6}" presName="extraNode" presStyleLbl="node1" presStyleIdx="0" presStyleCnt="4"/>
      <dgm:spPr/>
    </dgm:pt>
    <dgm:pt modelId="{641EA5A9-CACE-4098-BC4E-593312682E5D}" type="pres">
      <dgm:prSet presAssocID="{11FA9C14-6F13-4DC1-A2C6-120E74F0A1C6}" presName="dstNode" presStyleLbl="node1" presStyleIdx="0" presStyleCnt="4"/>
      <dgm:spPr/>
    </dgm:pt>
    <dgm:pt modelId="{DA28C704-9575-469E-AC83-F95E0B57E0D9}" type="pres">
      <dgm:prSet presAssocID="{5281A721-74EC-453B-86F0-55CC716C9B77}" presName="text_1" presStyleLbl="node1" presStyleIdx="0" presStyleCnt="4">
        <dgm:presLayoutVars>
          <dgm:bulletEnabled val="1"/>
        </dgm:presLayoutVars>
      </dgm:prSet>
      <dgm:spPr/>
    </dgm:pt>
    <dgm:pt modelId="{FB390F84-F411-42BC-BDDA-25F8DFBA30F6}" type="pres">
      <dgm:prSet presAssocID="{5281A721-74EC-453B-86F0-55CC716C9B77}" presName="accent_1" presStyleCnt="0"/>
      <dgm:spPr/>
    </dgm:pt>
    <dgm:pt modelId="{264E6802-AFBD-4369-B85A-97DF99844B0F}" type="pres">
      <dgm:prSet presAssocID="{5281A721-74EC-453B-86F0-55CC716C9B77}" presName="accentRepeatNode" presStyleLbl="solidFgAcc1" presStyleIdx="0" presStyleCnt="4"/>
      <dgm:spPr>
        <a:effectLst>
          <a:innerShdw blurRad="114300">
            <a:prstClr val="black"/>
          </a:innerShdw>
        </a:effectLst>
      </dgm:spPr>
    </dgm:pt>
    <dgm:pt modelId="{B80B49DC-695F-42F0-89BB-1BCEA9C6CD84}" type="pres">
      <dgm:prSet presAssocID="{85AB174B-57C6-4EB6-A0F0-86E8B01B0FF6}" presName="text_2" presStyleLbl="node1" presStyleIdx="1" presStyleCnt="4">
        <dgm:presLayoutVars>
          <dgm:bulletEnabled val="1"/>
        </dgm:presLayoutVars>
      </dgm:prSet>
      <dgm:spPr/>
    </dgm:pt>
    <dgm:pt modelId="{1ED3EFF6-4D6B-4DDD-816A-939C24054FCF}" type="pres">
      <dgm:prSet presAssocID="{85AB174B-57C6-4EB6-A0F0-86E8B01B0FF6}" presName="accent_2" presStyleCnt="0"/>
      <dgm:spPr/>
    </dgm:pt>
    <dgm:pt modelId="{86B1E835-0568-4E81-9EA6-E9D7E12BEACC}" type="pres">
      <dgm:prSet presAssocID="{85AB174B-57C6-4EB6-A0F0-86E8B01B0FF6}" presName="accentRepeatNode" presStyleLbl="solidFgAcc1" presStyleIdx="1" presStyleCnt="4"/>
      <dgm:spPr>
        <a:effectLst>
          <a:innerShdw blurRad="114300">
            <a:prstClr val="black"/>
          </a:innerShdw>
        </a:effectLst>
      </dgm:spPr>
    </dgm:pt>
    <dgm:pt modelId="{502381D0-55F0-407C-8393-3A9F8BD1A5C7}" type="pres">
      <dgm:prSet presAssocID="{A8AF2F6F-942F-4821-86AC-AB744040622C}" presName="text_3" presStyleLbl="node1" presStyleIdx="2" presStyleCnt="4">
        <dgm:presLayoutVars>
          <dgm:bulletEnabled val="1"/>
        </dgm:presLayoutVars>
      </dgm:prSet>
      <dgm:spPr/>
    </dgm:pt>
    <dgm:pt modelId="{837C4B20-D3FD-4C81-B0DB-1FCF59787E60}" type="pres">
      <dgm:prSet presAssocID="{A8AF2F6F-942F-4821-86AC-AB744040622C}" presName="accent_3" presStyleCnt="0"/>
      <dgm:spPr/>
    </dgm:pt>
    <dgm:pt modelId="{429BC4A8-41B1-46C6-84EF-290CE1F5120F}" type="pres">
      <dgm:prSet presAssocID="{A8AF2F6F-942F-4821-86AC-AB744040622C}" presName="accentRepeatNode" presStyleLbl="solidFgAcc1" presStyleIdx="2" presStyleCnt="4"/>
      <dgm:spPr>
        <a:effectLst>
          <a:innerShdw blurRad="114300">
            <a:prstClr val="black"/>
          </a:innerShdw>
        </a:effectLst>
      </dgm:spPr>
    </dgm:pt>
    <dgm:pt modelId="{1611957D-C8F1-4CA4-84E6-AC7DAA623C99}" type="pres">
      <dgm:prSet presAssocID="{5E2389F5-9DB0-4187-8772-346CAB2CF91B}" presName="text_4" presStyleLbl="node1" presStyleIdx="3" presStyleCnt="4">
        <dgm:presLayoutVars>
          <dgm:bulletEnabled val="1"/>
        </dgm:presLayoutVars>
      </dgm:prSet>
      <dgm:spPr/>
    </dgm:pt>
    <dgm:pt modelId="{132759EE-1936-4FB9-B1D8-1BC9199259EA}" type="pres">
      <dgm:prSet presAssocID="{5E2389F5-9DB0-4187-8772-346CAB2CF91B}" presName="accent_4" presStyleCnt="0"/>
      <dgm:spPr/>
    </dgm:pt>
    <dgm:pt modelId="{C0FD306C-93A1-41B7-A5A5-368C07104420}" type="pres">
      <dgm:prSet presAssocID="{5E2389F5-9DB0-4187-8772-346CAB2CF91B}" presName="accentRepeatNode" presStyleLbl="solidFgAcc1" presStyleIdx="3" presStyleCnt="4"/>
      <dgm:spPr>
        <a:effectLst>
          <a:innerShdw blurRad="114300">
            <a:prstClr val="black"/>
          </a:innerShdw>
        </a:effectLst>
      </dgm:spPr>
    </dgm:pt>
  </dgm:ptLst>
  <dgm:cxnLst>
    <dgm:cxn modelId="{FFAFEB48-6D20-4766-B18D-A3B4AFFF4B2F}" srcId="{11FA9C14-6F13-4DC1-A2C6-120E74F0A1C6}" destId="{A8AF2F6F-942F-4821-86AC-AB744040622C}" srcOrd="2" destOrd="0" parTransId="{7473A612-297F-421F-B8B1-7C25E8010ABE}" sibTransId="{33D4A40C-9C93-4272-93EC-92DFB241A236}"/>
    <dgm:cxn modelId="{38978B83-ADF7-42D0-8A06-ED1CBBF66B06}" type="presOf" srcId="{11FA9C14-6F13-4DC1-A2C6-120E74F0A1C6}" destId="{17490A94-703C-4730-AEA6-F2752186514E}" srcOrd="0" destOrd="0" presId="urn:microsoft.com/office/officeart/2008/layout/VerticalCurvedList"/>
    <dgm:cxn modelId="{DA59FE8C-19FD-4309-8EB5-8FD952CE075D}" srcId="{11FA9C14-6F13-4DC1-A2C6-120E74F0A1C6}" destId="{85AB174B-57C6-4EB6-A0F0-86E8B01B0FF6}" srcOrd="1" destOrd="0" parTransId="{04FD6C4B-C573-4A68-920C-366FBE137374}" sibTransId="{70160159-AF65-4ECE-8C7A-547456ADD5FE}"/>
    <dgm:cxn modelId="{84267B9A-E9CE-4477-82FF-D59349A2E380}" type="presOf" srcId="{5E2389F5-9DB0-4187-8772-346CAB2CF91B}" destId="{1611957D-C8F1-4CA4-84E6-AC7DAA623C99}" srcOrd="0" destOrd="0" presId="urn:microsoft.com/office/officeart/2008/layout/VerticalCurvedList"/>
    <dgm:cxn modelId="{87F590A1-B4A8-4EF2-B264-7CA73C1A9FF1}" srcId="{11FA9C14-6F13-4DC1-A2C6-120E74F0A1C6}" destId="{5E2389F5-9DB0-4187-8772-346CAB2CF91B}" srcOrd="3" destOrd="0" parTransId="{8C7D1B1D-E6C9-4FC7-AF94-B8F4D840B379}" sibTransId="{804FD511-9D6A-4991-993D-1004591FF8B0}"/>
    <dgm:cxn modelId="{3F766BA2-5752-4664-876C-F4C7AEF29B4F}" srcId="{11FA9C14-6F13-4DC1-A2C6-120E74F0A1C6}" destId="{5281A721-74EC-453B-86F0-55CC716C9B77}" srcOrd="0" destOrd="0" parTransId="{9D05AEC7-2596-4C9E-AA14-90849FE64112}" sibTransId="{D12E60EB-72F6-43FA-AA7C-7FD9B763519B}"/>
    <dgm:cxn modelId="{D67307BA-7575-470D-BFBC-5DABF72BE1AD}" type="presOf" srcId="{5281A721-74EC-453B-86F0-55CC716C9B77}" destId="{DA28C704-9575-469E-AC83-F95E0B57E0D9}" srcOrd="0" destOrd="0" presId="urn:microsoft.com/office/officeart/2008/layout/VerticalCurvedList"/>
    <dgm:cxn modelId="{246C87C9-3848-49B8-95F8-2BC2DB52B2BE}" type="presOf" srcId="{85AB174B-57C6-4EB6-A0F0-86E8B01B0FF6}" destId="{B80B49DC-695F-42F0-89BB-1BCEA9C6CD84}" srcOrd="0" destOrd="0" presId="urn:microsoft.com/office/officeart/2008/layout/VerticalCurvedList"/>
    <dgm:cxn modelId="{3DDDA7F1-DE5C-4216-812B-0083DA676BA5}" type="presOf" srcId="{A8AF2F6F-942F-4821-86AC-AB744040622C}" destId="{502381D0-55F0-407C-8393-3A9F8BD1A5C7}" srcOrd="0" destOrd="0" presId="urn:microsoft.com/office/officeart/2008/layout/VerticalCurvedList"/>
    <dgm:cxn modelId="{03686DFF-3F54-42AA-AA91-84A233987B4F}" type="presOf" srcId="{D12E60EB-72F6-43FA-AA7C-7FD9B763519B}" destId="{3717EE77-AA44-4335-8EB1-63E08CB0A325}" srcOrd="0" destOrd="0" presId="urn:microsoft.com/office/officeart/2008/layout/VerticalCurvedList"/>
    <dgm:cxn modelId="{067A8174-B5D9-49D9-BB17-50106D8781DC}" type="presParOf" srcId="{17490A94-703C-4730-AEA6-F2752186514E}" destId="{B5D16C3C-AF65-4C4F-999F-8473DAA1DD8A}" srcOrd="0" destOrd="0" presId="urn:microsoft.com/office/officeart/2008/layout/VerticalCurvedList"/>
    <dgm:cxn modelId="{8A5E5FE9-4FB6-4F0A-98DA-3A72196631FD}" type="presParOf" srcId="{B5D16C3C-AF65-4C4F-999F-8473DAA1DD8A}" destId="{A190194D-F7C0-435B-9A9A-30034F0F93AF}" srcOrd="0" destOrd="0" presId="urn:microsoft.com/office/officeart/2008/layout/VerticalCurvedList"/>
    <dgm:cxn modelId="{45F4C35A-6C0F-43E0-8715-92BC823DFC3E}" type="presParOf" srcId="{A190194D-F7C0-435B-9A9A-30034F0F93AF}" destId="{BD9C09EA-6005-4443-B308-F2FF509EB7C5}" srcOrd="0" destOrd="0" presId="urn:microsoft.com/office/officeart/2008/layout/VerticalCurvedList"/>
    <dgm:cxn modelId="{4E560906-1A08-4919-B377-128C38D04DA8}" type="presParOf" srcId="{A190194D-F7C0-435B-9A9A-30034F0F93AF}" destId="{3717EE77-AA44-4335-8EB1-63E08CB0A325}" srcOrd="1" destOrd="0" presId="urn:microsoft.com/office/officeart/2008/layout/VerticalCurvedList"/>
    <dgm:cxn modelId="{C38713DF-F92F-455A-B166-17537C15D5DF}" type="presParOf" srcId="{A190194D-F7C0-435B-9A9A-30034F0F93AF}" destId="{F550EA05-6771-4368-8F0D-14C4B0DCE278}" srcOrd="2" destOrd="0" presId="urn:microsoft.com/office/officeart/2008/layout/VerticalCurvedList"/>
    <dgm:cxn modelId="{2876CA92-7F3E-44E8-8BD9-1819CFE06FF0}" type="presParOf" srcId="{A190194D-F7C0-435B-9A9A-30034F0F93AF}" destId="{641EA5A9-CACE-4098-BC4E-593312682E5D}" srcOrd="3" destOrd="0" presId="urn:microsoft.com/office/officeart/2008/layout/VerticalCurvedList"/>
    <dgm:cxn modelId="{9B6FF545-AF2E-4E59-B2FC-82F324055B3D}" type="presParOf" srcId="{B5D16C3C-AF65-4C4F-999F-8473DAA1DD8A}" destId="{DA28C704-9575-469E-AC83-F95E0B57E0D9}" srcOrd="1" destOrd="0" presId="urn:microsoft.com/office/officeart/2008/layout/VerticalCurvedList"/>
    <dgm:cxn modelId="{8E0AF82D-87CF-4B30-91BF-95D1AF42BEBA}" type="presParOf" srcId="{B5D16C3C-AF65-4C4F-999F-8473DAA1DD8A}" destId="{FB390F84-F411-42BC-BDDA-25F8DFBA30F6}" srcOrd="2" destOrd="0" presId="urn:microsoft.com/office/officeart/2008/layout/VerticalCurvedList"/>
    <dgm:cxn modelId="{A6C8B815-AD21-406B-B970-BF2E613930E2}" type="presParOf" srcId="{FB390F84-F411-42BC-BDDA-25F8DFBA30F6}" destId="{264E6802-AFBD-4369-B85A-97DF99844B0F}" srcOrd="0" destOrd="0" presId="urn:microsoft.com/office/officeart/2008/layout/VerticalCurvedList"/>
    <dgm:cxn modelId="{064C3538-EB6F-4E2B-91B1-414ACB18AE36}" type="presParOf" srcId="{B5D16C3C-AF65-4C4F-999F-8473DAA1DD8A}" destId="{B80B49DC-695F-42F0-89BB-1BCEA9C6CD84}" srcOrd="3" destOrd="0" presId="urn:microsoft.com/office/officeart/2008/layout/VerticalCurvedList"/>
    <dgm:cxn modelId="{91409E7D-B6BB-4C12-9828-1EFF318A112C}" type="presParOf" srcId="{B5D16C3C-AF65-4C4F-999F-8473DAA1DD8A}" destId="{1ED3EFF6-4D6B-4DDD-816A-939C24054FCF}" srcOrd="4" destOrd="0" presId="urn:microsoft.com/office/officeart/2008/layout/VerticalCurvedList"/>
    <dgm:cxn modelId="{4348589A-EA4C-4639-B09A-F6175C882DD0}" type="presParOf" srcId="{1ED3EFF6-4D6B-4DDD-816A-939C24054FCF}" destId="{86B1E835-0568-4E81-9EA6-E9D7E12BEACC}" srcOrd="0" destOrd="0" presId="urn:microsoft.com/office/officeart/2008/layout/VerticalCurvedList"/>
    <dgm:cxn modelId="{5764EC7A-3080-4DBE-ABB0-81976A5CD2E2}" type="presParOf" srcId="{B5D16C3C-AF65-4C4F-999F-8473DAA1DD8A}" destId="{502381D0-55F0-407C-8393-3A9F8BD1A5C7}" srcOrd="5" destOrd="0" presId="urn:microsoft.com/office/officeart/2008/layout/VerticalCurvedList"/>
    <dgm:cxn modelId="{1FCC95E0-7AEC-485E-99D7-843A1D4223F7}" type="presParOf" srcId="{B5D16C3C-AF65-4C4F-999F-8473DAA1DD8A}" destId="{837C4B20-D3FD-4C81-B0DB-1FCF59787E60}" srcOrd="6" destOrd="0" presId="urn:microsoft.com/office/officeart/2008/layout/VerticalCurvedList"/>
    <dgm:cxn modelId="{CB90E553-0FB6-4AB3-B9DC-4493E0EF0478}" type="presParOf" srcId="{837C4B20-D3FD-4C81-B0DB-1FCF59787E60}" destId="{429BC4A8-41B1-46C6-84EF-290CE1F5120F}" srcOrd="0" destOrd="0" presId="urn:microsoft.com/office/officeart/2008/layout/VerticalCurvedList"/>
    <dgm:cxn modelId="{0A1EA82F-4A3E-4DA4-9B0E-D4BB0BDED745}" type="presParOf" srcId="{B5D16C3C-AF65-4C4F-999F-8473DAA1DD8A}" destId="{1611957D-C8F1-4CA4-84E6-AC7DAA623C99}" srcOrd="7" destOrd="0" presId="urn:microsoft.com/office/officeart/2008/layout/VerticalCurvedList"/>
    <dgm:cxn modelId="{F871B11D-B0C1-4A6C-9BD5-57ADA24E62D2}" type="presParOf" srcId="{B5D16C3C-AF65-4C4F-999F-8473DAA1DD8A}" destId="{132759EE-1936-4FB9-B1D8-1BC9199259EA}" srcOrd="8" destOrd="0" presId="urn:microsoft.com/office/officeart/2008/layout/VerticalCurvedList"/>
    <dgm:cxn modelId="{55A6C9BC-0F85-411F-A807-2910775E715A}" type="presParOf" srcId="{132759EE-1936-4FB9-B1D8-1BC9199259EA}" destId="{C0FD306C-93A1-41B7-A5A5-368C07104420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9017F7-F2C8-4B8D-AE88-002F2908F1CA}">
      <dsp:nvSpPr>
        <dsp:cNvPr id="0" name=""/>
        <dsp:cNvSpPr/>
      </dsp:nvSpPr>
      <dsp:spPr>
        <a:xfrm>
          <a:off x="-5600134" y="-857316"/>
          <a:ext cx="6667632" cy="6667632"/>
        </a:xfrm>
        <a:prstGeom prst="blockArc">
          <a:avLst>
            <a:gd name="adj1" fmla="val 18900000"/>
            <a:gd name="adj2" fmla="val 2700000"/>
            <a:gd name="adj3" fmla="val 324"/>
          </a:avLst>
        </a:pr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4DFDC76-D318-477F-8825-792B14EEB9D2}">
      <dsp:nvSpPr>
        <dsp:cNvPr id="0" name=""/>
        <dsp:cNvSpPr/>
      </dsp:nvSpPr>
      <dsp:spPr>
        <a:xfrm>
          <a:off x="466687" y="309463"/>
          <a:ext cx="10132085" cy="619323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1588" tIns="83820" rIns="83820" bIns="8382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Data Cleaning</a:t>
          </a:r>
          <a:endParaRPr lang="en-IN" sz="3300" kern="1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466687" y="309463"/>
        <a:ext cx="10132085" cy="619323"/>
      </dsp:txXfrm>
    </dsp:sp>
    <dsp:sp modelId="{F8EF766E-55E9-4869-B263-55093F0DF352}">
      <dsp:nvSpPr>
        <dsp:cNvPr id="0" name=""/>
        <dsp:cNvSpPr/>
      </dsp:nvSpPr>
      <dsp:spPr>
        <a:xfrm>
          <a:off x="79610" y="232048"/>
          <a:ext cx="774153" cy="774153"/>
        </a:xfrm>
        <a:prstGeom prst="ellipse">
          <a:avLst/>
        </a:prstGeom>
        <a:solidFill>
          <a:schemeClr val="accent4">
            <a:lumMod val="60000"/>
            <a:lumOff val="4000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/>
        </a:scene3d>
        <a:sp3d>
          <a:bevelT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7B31026-6392-4259-AD00-DA2568D0E4C4}">
      <dsp:nvSpPr>
        <dsp:cNvPr id="0" name=""/>
        <dsp:cNvSpPr/>
      </dsp:nvSpPr>
      <dsp:spPr>
        <a:xfrm>
          <a:off x="910476" y="1238150"/>
          <a:ext cx="9688296" cy="619323"/>
        </a:xfrm>
        <a:prstGeom prst="rect">
          <a:avLst/>
        </a:prstGeom>
        <a:solidFill>
          <a:schemeClr val="accent4">
            <a:hueOff val="-1116192"/>
            <a:satOff val="6725"/>
            <a:lumOff val="53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1588" tIns="83820" rIns="83820" bIns="8382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Data Normalization</a:t>
          </a:r>
          <a:endParaRPr lang="en-IN" sz="3300" kern="1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910476" y="1238150"/>
        <a:ext cx="9688296" cy="619323"/>
      </dsp:txXfrm>
    </dsp:sp>
    <dsp:sp modelId="{8B412243-8C91-4A2F-9194-5B81FEA9C351}">
      <dsp:nvSpPr>
        <dsp:cNvPr id="0" name=""/>
        <dsp:cNvSpPr/>
      </dsp:nvSpPr>
      <dsp:spPr>
        <a:xfrm>
          <a:off x="523399" y="1160735"/>
          <a:ext cx="774153" cy="774153"/>
        </a:xfrm>
        <a:prstGeom prst="ellipse">
          <a:avLst/>
        </a:prstGeom>
        <a:solidFill>
          <a:schemeClr val="accent4">
            <a:lumMod val="60000"/>
            <a:lumOff val="40000"/>
          </a:schemeClr>
        </a:solidFill>
        <a:ln w="25400" cap="flat" cmpd="sng" algn="ctr">
          <a:solidFill>
            <a:schemeClr val="accent4">
              <a:hueOff val="-1116192"/>
              <a:satOff val="6725"/>
              <a:lumOff val="539"/>
              <a:alphaOff val="0"/>
            </a:schemeClr>
          </a:solidFill>
          <a:prstDash val="solid"/>
        </a:ln>
        <a:effectLst/>
        <a:scene3d>
          <a:camera prst="orthographicFront"/>
          <a:lightRig rig="threePt" dir="t"/>
        </a:scene3d>
        <a:sp3d>
          <a:bevelT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A2FA6B1-F24F-4754-8919-2B889EABF46F}">
      <dsp:nvSpPr>
        <dsp:cNvPr id="0" name=""/>
        <dsp:cNvSpPr/>
      </dsp:nvSpPr>
      <dsp:spPr>
        <a:xfrm>
          <a:off x="1046683" y="2166838"/>
          <a:ext cx="9552089" cy="619323"/>
        </a:xfrm>
        <a:prstGeom prst="rect">
          <a:avLst/>
        </a:prstGeom>
        <a:solidFill>
          <a:schemeClr val="accent4">
            <a:hueOff val="-2232385"/>
            <a:satOff val="13449"/>
            <a:lumOff val="107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1588" tIns="83820" rIns="83820" bIns="8382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Data Augmentation</a:t>
          </a:r>
          <a:endParaRPr lang="en-IN" sz="3300" kern="1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046683" y="2166838"/>
        <a:ext cx="9552089" cy="619323"/>
      </dsp:txXfrm>
    </dsp:sp>
    <dsp:sp modelId="{68CF2997-E174-4AA5-8259-B777816B9A2E}">
      <dsp:nvSpPr>
        <dsp:cNvPr id="0" name=""/>
        <dsp:cNvSpPr/>
      </dsp:nvSpPr>
      <dsp:spPr>
        <a:xfrm>
          <a:off x="659606" y="2089423"/>
          <a:ext cx="774153" cy="774153"/>
        </a:xfrm>
        <a:prstGeom prst="ellipse">
          <a:avLst/>
        </a:prstGeom>
        <a:solidFill>
          <a:schemeClr val="accent4">
            <a:lumMod val="60000"/>
            <a:lumOff val="40000"/>
          </a:schemeClr>
        </a:solidFill>
        <a:ln w="25400" cap="flat" cmpd="sng" algn="ctr">
          <a:solidFill>
            <a:schemeClr val="accent4">
              <a:hueOff val="-2232385"/>
              <a:satOff val="13449"/>
              <a:lumOff val="1078"/>
              <a:alphaOff val="0"/>
            </a:schemeClr>
          </a:solidFill>
          <a:prstDash val="solid"/>
        </a:ln>
        <a:effectLst/>
        <a:scene3d>
          <a:camera prst="orthographicFront"/>
          <a:lightRig rig="threePt" dir="t"/>
        </a:scene3d>
        <a:sp3d>
          <a:bevelT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A5760AC-2979-4977-9CBC-F2596504AB8A}">
      <dsp:nvSpPr>
        <dsp:cNvPr id="0" name=""/>
        <dsp:cNvSpPr/>
      </dsp:nvSpPr>
      <dsp:spPr>
        <a:xfrm>
          <a:off x="910476" y="3095525"/>
          <a:ext cx="9688296" cy="619323"/>
        </a:xfrm>
        <a:prstGeom prst="rect">
          <a:avLst/>
        </a:prstGeom>
        <a:solidFill>
          <a:schemeClr val="accent4">
            <a:hueOff val="-3348577"/>
            <a:satOff val="20174"/>
            <a:lumOff val="161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1588" tIns="83820" rIns="83820" bIns="8382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Data Optimization</a:t>
          </a:r>
          <a:endParaRPr lang="en-IN" sz="3300" kern="1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910476" y="3095525"/>
        <a:ext cx="9688296" cy="619323"/>
      </dsp:txXfrm>
    </dsp:sp>
    <dsp:sp modelId="{2A91FECD-C533-41DB-BFA1-A4D3FB4D09AD}">
      <dsp:nvSpPr>
        <dsp:cNvPr id="0" name=""/>
        <dsp:cNvSpPr/>
      </dsp:nvSpPr>
      <dsp:spPr>
        <a:xfrm>
          <a:off x="523399" y="3018110"/>
          <a:ext cx="774153" cy="774153"/>
        </a:xfrm>
        <a:prstGeom prst="ellipse">
          <a:avLst/>
        </a:prstGeom>
        <a:solidFill>
          <a:schemeClr val="accent4">
            <a:lumMod val="60000"/>
            <a:lumOff val="40000"/>
          </a:schemeClr>
        </a:solidFill>
        <a:ln w="25400" cap="flat" cmpd="sng" algn="ctr">
          <a:solidFill>
            <a:schemeClr val="accent4">
              <a:hueOff val="-3348577"/>
              <a:satOff val="20174"/>
              <a:lumOff val="1617"/>
              <a:alphaOff val="0"/>
            </a:schemeClr>
          </a:solidFill>
          <a:prstDash val="solid"/>
        </a:ln>
        <a:effectLst/>
        <a:scene3d>
          <a:camera prst="orthographicFront"/>
          <a:lightRig rig="threePt" dir="t"/>
        </a:scene3d>
        <a:sp3d>
          <a:bevelT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090E323-8A36-43D5-9787-D70BA5901E47}">
      <dsp:nvSpPr>
        <dsp:cNvPr id="0" name=""/>
        <dsp:cNvSpPr/>
      </dsp:nvSpPr>
      <dsp:spPr>
        <a:xfrm>
          <a:off x="466687" y="4024213"/>
          <a:ext cx="10132085" cy="619323"/>
        </a:xfrm>
        <a:prstGeom prst="rect">
          <a:avLst/>
        </a:prstGeom>
        <a:solidFill>
          <a:schemeClr val="accent4">
            <a:hueOff val="-4464770"/>
            <a:satOff val="26899"/>
            <a:lumOff val="215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1588" tIns="83820" rIns="83820" bIns="8382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CNN-based methods</a:t>
          </a:r>
          <a:endParaRPr lang="en-IN" sz="3300" kern="1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466687" y="4024213"/>
        <a:ext cx="10132085" cy="619323"/>
      </dsp:txXfrm>
    </dsp:sp>
    <dsp:sp modelId="{CA89DE0D-1ADE-4FC9-BD6A-B33179F77A32}">
      <dsp:nvSpPr>
        <dsp:cNvPr id="0" name=""/>
        <dsp:cNvSpPr/>
      </dsp:nvSpPr>
      <dsp:spPr>
        <a:xfrm>
          <a:off x="79610" y="3946798"/>
          <a:ext cx="774153" cy="774153"/>
        </a:xfrm>
        <a:prstGeom prst="ellipse">
          <a:avLst/>
        </a:prstGeom>
        <a:solidFill>
          <a:schemeClr val="accent4">
            <a:lumMod val="60000"/>
            <a:lumOff val="40000"/>
          </a:schemeClr>
        </a:solidFill>
        <a:ln w="25400" cap="flat" cmpd="sng" algn="ctr">
          <a:solidFill>
            <a:schemeClr val="accent4">
              <a:hueOff val="-4464770"/>
              <a:satOff val="26899"/>
              <a:lumOff val="2156"/>
              <a:alphaOff val="0"/>
            </a:schemeClr>
          </a:solidFill>
          <a:prstDash val="solid"/>
        </a:ln>
        <a:effectLst/>
        <a:scene3d>
          <a:camera prst="orthographicFront"/>
          <a:lightRig rig="threePt" dir="t"/>
        </a:scene3d>
        <a:sp3d>
          <a:bevelT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17EE77-AA44-4335-8EB1-63E08CB0A325}">
      <dsp:nvSpPr>
        <dsp:cNvPr id="0" name=""/>
        <dsp:cNvSpPr/>
      </dsp:nvSpPr>
      <dsp:spPr>
        <a:xfrm>
          <a:off x="-2400998" y="-370962"/>
          <a:ext cx="2867289" cy="2867289"/>
        </a:xfrm>
        <a:prstGeom prst="blockArc">
          <a:avLst>
            <a:gd name="adj1" fmla="val 18900000"/>
            <a:gd name="adj2" fmla="val 2700000"/>
            <a:gd name="adj3" fmla="val 753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A28C704-9575-469E-AC83-F95E0B57E0D9}">
      <dsp:nvSpPr>
        <dsp:cNvPr id="0" name=""/>
        <dsp:cNvSpPr/>
      </dsp:nvSpPr>
      <dsp:spPr>
        <a:xfrm>
          <a:off x="244928" y="163397"/>
          <a:ext cx="7675569" cy="32696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59529" tIns="43180" rIns="43180" bIns="4318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Visual Similarity Between Classes</a:t>
          </a:r>
          <a:endParaRPr lang="en-IN" sz="17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44928" y="163397"/>
        <a:ext cx="7675569" cy="326965"/>
      </dsp:txXfrm>
    </dsp:sp>
    <dsp:sp modelId="{264E6802-AFBD-4369-B85A-97DF99844B0F}">
      <dsp:nvSpPr>
        <dsp:cNvPr id="0" name=""/>
        <dsp:cNvSpPr/>
      </dsp:nvSpPr>
      <dsp:spPr>
        <a:xfrm>
          <a:off x="40574" y="122527"/>
          <a:ext cx="408707" cy="40870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innerShdw blurRad="114300">
            <a:prstClr val="black"/>
          </a:inn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80B49DC-695F-42F0-89BB-1BCEA9C6CD84}">
      <dsp:nvSpPr>
        <dsp:cNvPr id="0" name=""/>
        <dsp:cNvSpPr/>
      </dsp:nvSpPr>
      <dsp:spPr>
        <a:xfrm>
          <a:off x="432385" y="653931"/>
          <a:ext cx="7488112" cy="32696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59529" tIns="43180" rIns="43180" bIns="4318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Imbalanced Data Distribution</a:t>
          </a:r>
          <a:endParaRPr lang="en-IN" sz="17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432385" y="653931"/>
        <a:ext cx="7488112" cy="326965"/>
      </dsp:txXfrm>
    </dsp:sp>
    <dsp:sp modelId="{86B1E835-0568-4E81-9EA6-E9D7E12BEACC}">
      <dsp:nvSpPr>
        <dsp:cNvPr id="0" name=""/>
        <dsp:cNvSpPr/>
      </dsp:nvSpPr>
      <dsp:spPr>
        <a:xfrm>
          <a:off x="228031" y="613061"/>
          <a:ext cx="408707" cy="40870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innerShdw blurRad="114300">
            <a:prstClr val="black"/>
          </a:inn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02381D0-55F0-407C-8393-3A9F8BD1A5C7}">
      <dsp:nvSpPr>
        <dsp:cNvPr id="0" name=""/>
        <dsp:cNvSpPr/>
      </dsp:nvSpPr>
      <dsp:spPr>
        <a:xfrm>
          <a:off x="432385" y="1144466"/>
          <a:ext cx="7488112" cy="32696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59529" tIns="43180" rIns="43180" bIns="4318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Lack of Robust Hyperparameter Tuning</a:t>
          </a:r>
          <a:endParaRPr lang="en-IN" sz="17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432385" y="1144466"/>
        <a:ext cx="7488112" cy="326965"/>
      </dsp:txXfrm>
    </dsp:sp>
    <dsp:sp modelId="{429BC4A8-41B1-46C6-84EF-290CE1F5120F}">
      <dsp:nvSpPr>
        <dsp:cNvPr id="0" name=""/>
        <dsp:cNvSpPr/>
      </dsp:nvSpPr>
      <dsp:spPr>
        <a:xfrm>
          <a:off x="228031" y="1103595"/>
          <a:ext cx="408707" cy="40870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innerShdw blurRad="114300">
            <a:prstClr val="black"/>
          </a:inn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611957D-C8F1-4CA4-84E6-AC7DAA623C99}">
      <dsp:nvSpPr>
        <dsp:cNvPr id="0" name=""/>
        <dsp:cNvSpPr/>
      </dsp:nvSpPr>
      <dsp:spPr>
        <a:xfrm>
          <a:off x="244928" y="1635000"/>
          <a:ext cx="7675569" cy="32696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59529" tIns="43180" rIns="43180" bIns="4318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Scalability for Real-World Applications</a:t>
          </a:r>
          <a:endParaRPr lang="en-IN" sz="17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44928" y="1635000"/>
        <a:ext cx="7675569" cy="326965"/>
      </dsp:txXfrm>
    </dsp:sp>
    <dsp:sp modelId="{C0FD306C-93A1-41B7-A5A5-368C07104420}">
      <dsp:nvSpPr>
        <dsp:cNvPr id="0" name=""/>
        <dsp:cNvSpPr/>
      </dsp:nvSpPr>
      <dsp:spPr>
        <a:xfrm>
          <a:off x="40574" y="1594129"/>
          <a:ext cx="408707" cy="40870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innerShdw blurRad="114300">
            <a:prstClr val="black"/>
          </a:inn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0877" y="1322386"/>
            <a:ext cx="10363200" cy="1470025"/>
          </a:xfrm>
        </p:spPr>
        <p:txBody>
          <a:bodyPr/>
          <a:lstStyle>
            <a:lvl1pPr>
              <a:defRPr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2000" y="3326641"/>
            <a:ext cx="85344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2000" b="1">
                <a:solidFill>
                  <a:schemeClr val="tx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94CE30-7D40-4BC0-BA0D-56C992D5B4BD}" type="datetimeFigureOut">
              <a:rPr lang="en-GB" smtClean="0"/>
              <a:t>10/01/2025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CD3F7E-62B3-4FB9-95CE-D1B0CC271B8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79971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94CE30-7D40-4BC0-BA0D-56C992D5B4BD}" type="datetimeFigureOut">
              <a:rPr lang="en-GB" smtClean="0"/>
              <a:t>10/01/2025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CD3F7E-62B3-4FB9-95CE-D1B0CC271B8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2612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94CE30-7D40-4BC0-BA0D-56C992D5B4BD}" type="datetimeFigureOut">
              <a:rPr lang="en-GB" smtClean="0"/>
              <a:t>10/01/2025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CD3F7E-62B3-4FB9-95CE-D1B0CC271B8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8300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94CE30-7D40-4BC0-BA0D-56C992D5B4BD}" type="datetimeFigureOut">
              <a:rPr lang="en-GB" smtClean="0"/>
              <a:t>10/01/2025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CD3F7E-62B3-4FB9-95CE-D1B0CC271B8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09145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94CE30-7D40-4BC0-BA0D-56C992D5B4BD}" type="datetimeFigureOut">
              <a:rPr lang="en-GB" smtClean="0"/>
              <a:t>10/01/2025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CD3F7E-62B3-4FB9-95CE-D1B0CC271B8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64180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000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94CE30-7D40-4BC0-BA0D-56C992D5B4BD}" type="datetimeFigureOut">
              <a:rPr lang="en-GB" smtClean="0"/>
              <a:t>10/01/2025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CD3F7E-62B3-4FB9-95CE-D1B0CC271B8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87864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9368" y="304800"/>
            <a:ext cx="10668000" cy="487362"/>
          </a:xfrm>
        </p:spPr>
        <p:txBody>
          <a:bodyPr/>
          <a:lstStyle>
            <a:lvl1pPr>
              <a:defRPr>
                <a:solidFill>
                  <a:srgbClr val="FF00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94CE30-7D40-4BC0-BA0D-56C992D5B4BD}" type="datetimeFigureOut">
              <a:rPr lang="en-GB" smtClean="0"/>
              <a:t>10/01/2025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CD3F7E-62B3-4FB9-95CE-D1B0CC271B8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16335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0800" y="274638"/>
            <a:ext cx="7721600" cy="48736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94CE30-7D40-4BC0-BA0D-56C992D5B4BD}" type="datetimeFigureOut">
              <a:rPr lang="en-GB" smtClean="0"/>
              <a:t>10/01/2025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CD3F7E-62B3-4FB9-95CE-D1B0CC271B85}" type="slidenum">
              <a:rPr lang="en-GB" smtClean="0"/>
              <a:t>‹#›</a:t>
            </a:fld>
            <a:endParaRPr lang="en-GB"/>
          </a:p>
        </p:txBody>
      </p:sp>
      <p:pic>
        <p:nvPicPr>
          <p:cNvPr id="2051" name="Picture 3" descr="C:\Users\AMMU\Desktop\Border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5209" y="139874"/>
            <a:ext cx="9686793" cy="698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20228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94CE30-7D40-4BC0-BA0D-56C992D5B4BD}" type="datetimeFigureOut">
              <a:rPr lang="en-GB" smtClean="0"/>
              <a:t>10/01/2025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CD3F7E-62B3-4FB9-95CE-D1B0CC271B8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9718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94CE30-7D40-4BC0-BA0D-56C992D5B4BD}" type="datetimeFigureOut">
              <a:rPr lang="en-GB" smtClean="0"/>
              <a:t>10/01/2025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CD3F7E-62B3-4FB9-95CE-D1B0CC271B8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15644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94CE30-7D40-4BC0-BA0D-56C992D5B4BD}" type="datetimeFigureOut">
              <a:rPr lang="en-GB" smtClean="0"/>
              <a:t>10/01/2025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CD3F7E-62B3-4FB9-95CE-D1B0CC271B8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45951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2800" y="274638"/>
            <a:ext cx="10668000" cy="4873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800" y="1143001"/>
            <a:ext cx="10668000" cy="49529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fld id="{4994CE30-7D40-4BC0-BA0D-56C992D5B4BD}" type="datetimeFigureOut">
              <a:rPr lang="en-GB" smtClean="0"/>
              <a:t>10/01/2025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fld id="{1BCD3F7E-62B3-4FB9-95CE-D1B0CC271B85}" type="slidenum">
              <a:rPr lang="en-GB" smtClean="0"/>
              <a:t>‹#›</a:t>
            </a:fld>
            <a:endParaRPr lang="en-GB"/>
          </a:p>
        </p:txBody>
      </p:sp>
      <p:sp>
        <p:nvSpPr>
          <p:cNvPr id="8" name="Line 6">
            <a:extLst>
              <a:ext uri="{FF2B5EF4-FFF2-40B4-BE49-F238E27FC236}">
                <a16:creationId xmlns:a16="http://schemas.microsoft.com/office/drawing/2014/main" id="{3F0EAE8F-8B4C-436F-93E6-DF250930561C}"/>
              </a:ext>
            </a:extLst>
          </p:cNvPr>
          <p:cNvSpPr>
            <a:spLocks noChangeShapeType="1"/>
          </p:cNvSpPr>
          <p:nvPr/>
        </p:nvSpPr>
        <p:spPr bwMode="auto">
          <a:xfrm>
            <a:off x="812800" y="914400"/>
            <a:ext cx="10668000" cy="0"/>
          </a:xfrm>
          <a:prstGeom prst="line">
            <a:avLst/>
          </a:prstGeom>
          <a:noFill/>
          <a:ln w="57150" cmpd="thickThin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IN" sz="1800"/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F5847C07-33FE-4652-A9FD-CD40E657B784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045"/>
          <a:stretch/>
        </p:blipFill>
        <p:spPr bwMode="auto">
          <a:xfrm>
            <a:off x="0" y="5991366"/>
            <a:ext cx="12192000" cy="8666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648401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2800" b="1" kern="1200">
          <a:solidFill>
            <a:srgbClr val="FF0000"/>
          </a:solidFill>
          <a:latin typeface="Verdana" pitchFamily="34" charset="0"/>
          <a:ea typeface="Verdana" pitchFamily="34" charset="0"/>
          <a:cs typeface="Verdana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600" kern="1200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600" kern="1200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87;p13">
            <a:extLst>
              <a:ext uri="{FF2B5EF4-FFF2-40B4-BE49-F238E27FC236}">
                <a16:creationId xmlns:a16="http://schemas.microsoft.com/office/drawing/2014/main" id="{5DFE42F0-2560-C3F9-FEB0-9A70CDD1B2E8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790469" y="1069102"/>
            <a:ext cx="10363200" cy="9628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n-US" sz="1800" b="1" i="0" u="none" strike="noStrike" baseline="0" dirty="0">
                <a:latin typeface="TimesNewRomanPS-BoldMT"/>
              </a:rPr>
              <a:t>MaldoNetB0 - Enhanced EfficientNetB0 for Disease</a:t>
            </a:r>
            <a:br>
              <a:rPr lang="en-US" sz="1800" b="1" i="0" u="none" strike="noStrike" baseline="0" dirty="0">
                <a:latin typeface="TimesNewRomanPS-BoldMT"/>
              </a:rPr>
            </a:br>
            <a:r>
              <a:rPr lang="en-US" sz="1800" b="1" i="0" u="none" strike="noStrike" baseline="0" dirty="0">
                <a:latin typeface="TimesNewRomanPS-BoldMT"/>
              </a:rPr>
              <a:t>Detection in Apple (Malus domestica) Using </a:t>
            </a:r>
            <a:r>
              <a:rPr lang="en-US" sz="1800" b="1" i="0" u="none" strike="noStrike" baseline="0" dirty="0" err="1">
                <a:latin typeface="TimesNewRomanPS-BoldMT"/>
              </a:rPr>
              <a:t>Optuna</a:t>
            </a:r>
            <a:r>
              <a:rPr lang="en-US" sz="1800" b="1" i="0" u="none" strike="noStrike" baseline="0" dirty="0">
                <a:latin typeface="TimesNewRomanPS-BoldMT"/>
              </a:rPr>
              <a:t> with</a:t>
            </a:r>
            <a:br>
              <a:rPr lang="en-US" sz="1800" b="1" i="0" u="none" strike="noStrike" baseline="0" dirty="0">
                <a:latin typeface="TimesNewRomanPS-BoldMT"/>
              </a:rPr>
            </a:br>
            <a:r>
              <a:rPr lang="en-IN" sz="1800" b="1" i="0" u="none" strike="noStrike" baseline="0" dirty="0">
                <a:latin typeface="TimesNewRomanPS-BoldMT"/>
              </a:rPr>
              <a:t>Bayesian Optimization (TPE)</a:t>
            </a:r>
            <a:endParaRPr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4" name="Google Shape;88;p13">
            <a:extLst>
              <a:ext uri="{FF2B5EF4-FFF2-40B4-BE49-F238E27FC236}">
                <a16:creationId xmlns:a16="http://schemas.microsoft.com/office/drawing/2014/main" id="{0701E657-849D-DF4B-45D9-9A9855C85E99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68428" y="1755850"/>
            <a:ext cx="3970500" cy="5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>
              <a:spcBef>
                <a:spcPts val="0"/>
              </a:spcBef>
            </a:pPr>
            <a:r>
              <a:rPr lang="en-GB" dirty="0">
                <a:latin typeface="Cambria" panose="02040503050406030204" pitchFamily="18" charset="0"/>
                <a:ea typeface="Cambria" panose="02040503050406030204" pitchFamily="18" charset="0"/>
              </a:rPr>
              <a:t>Batch Number: PSCS235</a:t>
            </a:r>
            <a:endParaRPr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rgbClr val="17365D"/>
              </a:buClr>
              <a:buSzPts val="2000"/>
              <a:buNone/>
            </a:pPr>
            <a:endParaRPr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graphicFrame>
        <p:nvGraphicFramePr>
          <p:cNvPr id="25" name="Google Shape;89;p13">
            <a:extLst>
              <a:ext uri="{FF2B5EF4-FFF2-40B4-BE49-F238E27FC236}">
                <a16:creationId xmlns:a16="http://schemas.microsoft.com/office/drawing/2014/main" id="{F97E77D7-45FB-81AD-A13B-663300ED6B5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81090856"/>
              </p:ext>
            </p:extLst>
          </p:nvPr>
        </p:nvGraphicFramePr>
        <p:xfrm>
          <a:off x="110808" y="2183151"/>
          <a:ext cx="6199893" cy="2283824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22704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294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5677">
                <a:tc>
                  <a:txBody>
                    <a:bodyPr/>
                    <a:lstStyle/>
                    <a:p>
                      <a:pPr marL="0" marR="0" lvl="1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b="1" u="none" strike="noStrike" cap="none" dirty="0">
                          <a:solidFill>
                            <a:srgbClr val="17365D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Roll Number</a:t>
                      </a:r>
                      <a:endParaRPr sz="1800" b="1" u="none" strike="noStrike" cap="none" dirty="0">
                        <a:solidFill>
                          <a:srgbClr val="17365D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b="1" u="none" strike="noStrike" cap="none" dirty="0">
                          <a:solidFill>
                            <a:srgbClr val="17365D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Student Name</a:t>
                      </a:r>
                      <a:endParaRPr sz="1800" b="1" u="none" strike="noStrike" cap="none" dirty="0">
                        <a:solidFill>
                          <a:srgbClr val="17365D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255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b="1" u="none" strike="noStrike" cap="none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20211CSE0355</a:t>
                      </a: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b="1" u="none" strike="noStrike" cap="none" baseline="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UDEEP S LOKESH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33768811"/>
                  </a:ext>
                </a:extLst>
              </a:tr>
              <a:tr h="51742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b="1" u="none" strike="noStrike" cap="none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20211CSE0263</a:t>
                      </a: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b="1" u="none" strike="noStrike" cap="none" baseline="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ANIKA NAYAK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742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b="1" u="none" strike="noStrike" cap="none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20211CSE0381</a:t>
                      </a: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b="1" u="none" strike="noStrike" cap="none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SHREYAS</a:t>
                      </a:r>
                      <a:r>
                        <a:rPr lang="en-US" sz="1800" b="1" u="none" strike="noStrike" cap="none" baseline="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D M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1742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sz="1800" b="1" u="none" strike="noStrike" cap="none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20211CSE0231</a:t>
                      </a: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u="none" strike="noStrike" cap="none" baseline="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SHREEBHUVAN SR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2859766583"/>
                  </a:ext>
                </a:extLst>
              </a:tr>
            </a:tbl>
          </a:graphicData>
        </a:graphic>
      </p:graphicFrame>
      <p:sp>
        <p:nvSpPr>
          <p:cNvPr id="26" name="Google Shape;90;p13">
            <a:extLst>
              <a:ext uri="{FF2B5EF4-FFF2-40B4-BE49-F238E27FC236}">
                <a16:creationId xmlns:a16="http://schemas.microsoft.com/office/drawing/2014/main" id="{301DB734-B23F-0809-B2F0-AF0A1A784BF9}"/>
              </a:ext>
            </a:extLst>
          </p:cNvPr>
          <p:cNvSpPr txBox="1"/>
          <p:nvPr/>
        </p:nvSpPr>
        <p:spPr>
          <a:xfrm>
            <a:off x="6509272" y="2214713"/>
            <a:ext cx="5514300" cy="2020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17365D"/>
              </a:buClr>
              <a:buSzPts val="2000"/>
              <a:buFont typeface="Arial"/>
              <a:buNone/>
            </a:pPr>
            <a:r>
              <a:rPr lang="en-GB" sz="2000" b="1" i="0" u="none" strike="noStrike" cap="none" dirty="0">
                <a:solidFill>
                  <a:srgbClr val="17365D"/>
                </a:solidFill>
                <a:latin typeface="Cambria" panose="02040503050406030204" pitchFamily="18" charset="0"/>
                <a:ea typeface="Cambria" panose="02040503050406030204" pitchFamily="18" charset="0"/>
                <a:cs typeface="Verdana"/>
                <a:sym typeface="Verdana"/>
              </a:rPr>
              <a:t>Under the Supervision of,</a:t>
            </a:r>
            <a:endParaRPr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marR="0" lvl="0" indent="0" algn="ctr" rtl="0">
              <a:spcBef>
                <a:spcPts val="400"/>
              </a:spcBef>
              <a:spcAft>
                <a:spcPts val="0"/>
              </a:spcAft>
              <a:buClr>
                <a:srgbClr val="17365D"/>
              </a:buClr>
              <a:buSzPts val="2000"/>
              <a:buFont typeface="Arial"/>
              <a:buNone/>
            </a:pPr>
            <a:endParaRPr sz="2000" b="1" i="0" u="none" strike="noStrike" cap="none" dirty="0">
              <a:solidFill>
                <a:srgbClr val="17365D"/>
              </a:solidFill>
              <a:latin typeface="Cambria" panose="02040503050406030204" pitchFamily="18" charset="0"/>
              <a:ea typeface="Cambria" panose="02040503050406030204" pitchFamily="18" charset="0"/>
              <a:cs typeface="Verdana"/>
              <a:sym typeface="Verdana"/>
            </a:endParaRPr>
          </a:p>
          <a:p>
            <a:pPr marL="0" marR="0" lvl="0" indent="0" algn="l" rtl="0">
              <a:spcBef>
                <a:spcPts val="340"/>
              </a:spcBef>
              <a:spcAft>
                <a:spcPts val="0"/>
              </a:spcAft>
              <a:buClr>
                <a:srgbClr val="17365D"/>
              </a:buClr>
              <a:buSzPts val="1700"/>
              <a:buFont typeface="Arial"/>
              <a:buNone/>
            </a:pPr>
            <a:r>
              <a:rPr lang="en-GB" sz="1700" b="1" i="0" u="none" strike="noStrike" cap="none" dirty="0">
                <a:solidFill>
                  <a:srgbClr val="17365D"/>
                </a:solidFill>
                <a:latin typeface="Cambria" panose="02040503050406030204" pitchFamily="18" charset="0"/>
                <a:ea typeface="Cambria" panose="02040503050406030204" pitchFamily="18" charset="0"/>
                <a:cs typeface="Verdana"/>
                <a:sym typeface="Verdana"/>
              </a:rPr>
              <a:t>Ms. Tintu Vijayan</a:t>
            </a:r>
            <a:endParaRPr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marR="0" lvl="0" indent="0" algn="l" rtl="0">
              <a:spcBef>
                <a:spcPts val="340"/>
              </a:spcBef>
              <a:spcAft>
                <a:spcPts val="0"/>
              </a:spcAft>
              <a:buClr>
                <a:srgbClr val="17365D"/>
              </a:buClr>
              <a:buSzPts val="1700"/>
              <a:buFont typeface="Arial"/>
              <a:buNone/>
            </a:pPr>
            <a:r>
              <a:rPr lang="en-GB" sz="1700" b="1" i="0" u="none" strike="noStrike" cap="none" dirty="0">
                <a:solidFill>
                  <a:srgbClr val="17365D"/>
                </a:solidFill>
                <a:latin typeface="Cambria" panose="02040503050406030204" pitchFamily="18" charset="0"/>
                <a:ea typeface="Cambria" panose="02040503050406030204" pitchFamily="18" charset="0"/>
                <a:cs typeface="Verdana"/>
                <a:sym typeface="Verdana"/>
              </a:rPr>
              <a:t>Assistant Professor</a:t>
            </a:r>
            <a:endParaRPr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marR="0" lvl="0" indent="0" algn="l" rtl="0">
              <a:spcBef>
                <a:spcPts val="340"/>
              </a:spcBef>
              <a:spcAft>
                <a:spcPts val="0"/>
              </a:spcAft>
              <a:buClr>
                <a:srgbClr val="17365D"/>
              </a:buClr>
              <a:buSzPts val="1700"/>
              <a:buFont typeface="Arial"/>
              <a:buNone/>
            </a:pPr>
            <a:r>
              <a:rPr lang="en-GB" sz="1700" b="1" i="0" u="none" strike="noStrike" cap="none" dirty="0">
                <a:solidFill>
                  <a:srgbClr val="17365D"/>
                </a:solidFill>
                <a:latin typeface="Cambria" panose="02040503050406030204" pitchFamily="18" charset="0"/>
                <a:ea typeface="Cambria" panose="02040503050406030204" pitchFamily="18" charset="0"/>
                <a:cs typeface="Verdana"/>
                <a:sym typeface="Verdana"/>
              </a:rPr>
              <a:t>School of Computer Science and Engineering</a:t>
            </a:r>
            <a:endParaRPr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marR="0" lvl="0" indent="0" algn="l" rtl="0">
              <a:spcBef>
                <a:spcPts val="340"/>
              </a:spcBef>
              <a:spcAft>
                <a:spcPts val="0"/>
              </a:spcAft>
              <a:buClr>
                <a:srgbClr val="17365D"/>
              </a:buClr>
              <a:buSzPts val="1700"/>
              <a:buFont typeface="Arial"/>
              <a:buNone/>
            </a:pPr>
            <a:r>
              <a:rPr lang="en-GB" sz="1700" b="1" i="0" u="none" strike="noStrike" cap="none" dirty="0">
                <a:solidFill>
                  <a:srgbClr val="17365D"/>
                </a:solidFill>
                <a:latin typeface="Cambria" panose="02040503050406030204" pitchFamily="18" charset="0"/>
                <a:ea typeface="Cambria" panose="02040503050406030204" pitchFamily="18" charset="0"/>
                <a:cs typeface="Verdana"/>
                <a:sym typeface="Verdana"/>
              </a:rPr>
              <a:t>Presidency University</a:t>
            </a:r>
            <a:endParaRPr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marR="0" lvl="0" indent="0" algn="l" rtl="0">
              <a:spcBef>
                <a:spcPts val="400"/>
              </a:spcBef>
              <a:spcAft>
                <a:spcPts val="0"/>
              </a:spcAft>
              <a:buClr>
                <a:srgbClr val="17365D"/>
              </a:buClr>
              <a:buSzPts val="2000"/>
              <a:buFont typeface="Arial"/>
              <a:buNone/>
            </a:pPr>
            <a:endParaRPr sz="2000" b="1" i="0" u="none" strike="noStrike" cap="none" dirty="0">
              <a:solidFill>
                <a:srgbClr val="17365D"/>
              </a:solidFill>
              <a:latin typeface="Cambria" panose="02040503050406030204" pitchFamily="18" charset="0"/>
              <a:ea typeface="Cambria" panose="02040503050406030204" pitchFamily="18" charset="0"/>
              <a:cs typeface="Verdana"/>
              <a:sym typeface="Verdana"/>
            </a:endParaRPr>
          </a:p>
        </p:txBody>
      </p:sp>
      <p:sp>
        <p:nvSpPr>
          <p:cNvPr id="27" name="Google Shape;91;p13">
            <a:extLst>
              <a:ext uri="{FF2B5EF4-FFF2-40B4-BE49-F238E27FC236}">
                <a16:creationId xmlns:a16="http://schemas.microsoft.com/office/drawing/2014/main" id="{12FD4F07-57C7-5C82-3BF5-5F74C58D221A}"/>
              </a:ext>
            </a:extLst>
          </p:cNvPr>
          <p:cNvSpPr txBox="1"/>
          <p:nvPr/>
        </p:nvSpPr>
        <p:spPr>
          <a:xfrm>
            <a:off x="3986772" y="334089"/>
            <a:ext cx="3970500" cy="5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85000" lnSpcReduction="20000"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17365D"/>
              </a:buClr>
              <a:buSzPct val="100000"/>
              <a:buFont typeface="Arial"/>
              <a:buNone/>
            </a:pPr>
            <a:r>
              <a:rPr lang="en-GB" sz="2000" b="1" i="0" u="none" strike="noStrike" cap="none" dirty="0">
                <a:solidFill>
                  <a:srgbClr val="17365D"/>
                </a:solidFill>
                <a:latin typeface="Cambria" panose="02040503050406030204" pitchFamily="18" charset="0"/>
                <a:ea typeface="Cambria" panose="02040503050406030204" pitchFamily="18" charset="0"/>
                <a:cs typeface="Verdana"/>
                <a:sym typeface="Verdana"/>
              </a:rPr>
              <a:t>PIP2001 Capstone Project</a:t>
            </a:r>
            <a:endParaRPr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marR="0" lvl="0" indent="0" algn="ctr" rtl="0">
              <a:spcBef>
                <a:spcPts val="310"/>
              </a:spcBef>
              <a:spcAft>
                <a:spcPts val="0"/>
              </a:spcAft>
              <a:buClr>
                <a:srgbClr val="17365D"/>
              </a:buClr>
              <a:buSzPct val="100000"/>
              <a:buFont typeface="Arial"/>
              <a:buNone/>
            </a:pPr>
            <a:r>
              <a:rPr lang="en-GB" sz="2000" b="1" i="0" u="none" strike="noStrike" cap="none" dirty="0">
                <a:solidFill>
                  <a:srgbClr val="17365D"/>
                </a:solidFill>
                <a:latin typeface="Cambria" panose="02040503050406030204" pitchFamily="18" charset="0"/>
                <a:ea typeface="Cambria" panose="02040503050406030204" pitchFamily="18" charset="0"/>
                <a:cs typeface="Verdana"/>
                <a:sym typeface="Verdana"/>
              </a:rPr>
              <a:t>Review-3</a:t>
            </a:r>
            <a:endParaRPr sz="2000" b="1" i="0" u="none" strike="noStrike" cap="none" dirty="0">
              <a:solidFill>
                <a:srgbClr val="17365D"/>
              </a:solidFill>
              <a:latin typeface="Cambria" panose="02040503050406030204" pitchFamily="18" charset="0"/>
              <a:ea typeface="Cambria" panose="02040503050406030204" pitchFamily="18" charset="0"/>
              <a:cs typeface="Verdana"/>
              <a:sym typeface="Verdana"/>
            </a:endParaRPr>
          </a:p>
        </p:txBody>
      </p:sp>
      <p:sp>
        <p:nvSpPr>
          <p:cNvPr id="28" name="Google Shape;91;p13">
            <a:extLst>
              <a:ext uri="{FF2B5EF4-FFF2-40B4-BE49-F238E27FC236}">
                <a16:creationId xmlns:a16="http://schemas.microsoft.com/office/drawing/2014/main" id="{5BDD8795-F8AF-D318-16BC-D420F7186C44}"/>
              </a:ext>
            </a:extLst>
          </p:cNvPr>
          <p:cNvSpPr txBox="1"/>
          <p:nvPr/>
        </p:nvSpPr>
        <p:spPr>
          <a:xfrm>
            <a:off x="-57915" y="4681250"/>
            <a:ext cx="12249915" cy="15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Clr>
                <a:srgbClr val="17365D"/>
              </a:buClr>
              <a:buSzPct val="100000"/>
              <a:buFont typeface="Arial"/>
              <a:buNone/>
            </a:pPr>
            <a:r>
              <a:rPr lang="en-US" sz="2000" b="1" i="0" u="none" strike="noStrike" cap="none" dirty="0">
                <a:solidFill>
                  <a:schemeClr val="accent1"/>
                </a:solidFill>
                <a:latin typeface="Cambria" panose="02040503050406030204" pitchFamily="18" charset="0"/>
                <a:ea typeface="Cambria" panose="02040503050406030204" pitchFamily="18" charset="0"/>
                <a:cs typeface="Verdana"/>
                <a:sym typeface="Verdana"/>
              </a:rPr>
              <a:t>Name of the Program: </a:t>
            </a:r>
            <a:r>
              <a:rPr lang="en-US" sz="2000" b="1" i="0" u="none" strike="noStrike" cap="none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Verdana"/>
                <a:sym typeface="Verdana"/>
              </a:rPr>
              <a:t>CSE</a:t>
            </a: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Clr>
                <a:srgbClr val="17365D"/>
              </a:buClr>
              <a:buSzPct val="100000"/>
              <a:buFont typeface="Arial"/>
              <a:buNone/>
            </a:pPr>
            <a:r>
              <a:rPr lang="en-US" sz="2000" b="1" dirty="0">
                <a:solidFill>
                  <a:schemeClr val="accent1"/>
                </a:solidFill>
                <a:latin typeface="Cambria" panose="02040503050406030204" pitchFamily="18" charset="0"/>
                <a:ea typeface="Cambria" panose="02040503050406030204" pitchFamily="18" charset="0"/>
                <a:cs typeface="Verdana"/>
                <a:sym typeface="Verdana"/>
              </a:rPr>
              <a:t>Name of the HoD: </a:t>
            </a:r>
            <a:r>
              <a:rPr lang="en-US" sz="2000" b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Verdana"/>
                <a:sym typeface="Verdana"/>
              </a:rPr>
              <a:t>Dr. Asif Mohammed H.B</a:t>
            </a: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Clr>
                <a:srgbClr val="17365D"/>
              </a:buClr>
              <a:buSzPct val="100000"/>
              <a:buFont typeface="Arial"/>
              <a:buNone/>
            </a:pPr>
            <a:r>
              <a:rPr lang="en-US" sz="2000" b="1" i="0" u="none" strike="noStrike" cap="none" dirty="0">
                <a:solidFill>
                  <a:schemeClr val="accent1"/>
                </a:solidFill>
                <a:latin typeface="Cambria" panose="02040503050406030204" pitchFamily="18" charset="0"/>
                <a:ea typeface="Cambria" panose="02040503050406030204" pitchFamily="18" charset="0"/>
                <a:cs typeface="Verdana"/>
                <a:sym typeface="Verdana"/>
              </a:rPr>
              <a:t>Name of the Program Project Coordinator: </a:t>
            </a:r>
            <a:r>
              <a:rPr lang="en-US" sz="2000" b="1" i="0" u="none" strike="noStrike" cap="none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Verdana"/>
                <a:sym typeface="Verdana"/>
              </a:rPr>
              <a:t>Mr. </a:t>
            </a:r>
            <a:r>
              <a:rPr lang="en-US" sz="2000" b="1" i="0" u="none" strike="noStrike" cap="none" dirty="0" err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Verdana"/>
                <a:sym typeface="Verdana"/>
              </a:rPr>
              <a:t>Amarnath</a:t>
            </a:r>
            <a:r>
              <a:rPr lang="en-US" sz="2000" b="1" i="0" u="none" strike="noStrike" cap="none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Verdana"/>
                <a:sym typeface="Verdana"/>
              </a:rPr>
              <a:t> J.L &amp; Dr. </a:t>
            </a:r>
            <a:r>
              <a:rPr lang="en-US" sz="2000" b="1" i="0" u="none" strike="noStrike" cap="none" dirty="0" err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Verdana"/>
                <a:sym typeface="Verdana"/>
              </a:rPr>
              <a:t>Jayanthi</a:t>
            </a:r>
            <a:r>
              <a:rPr lang="en-US" sz="2000" b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Verdana"/>
                <a:sym typeface="Verdana"/>
              </a:rPr>
              <a:t>. K.</a:t>
            </a:r>
            <a:endParaRPr lang="en-US" sz="2000" b="1" i="0" u="none" strike="noStrike" cap="none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  <a:cs typeface="Verdana"/>
              <a:sym typeface="Verdana"/>
            </a:endParaRPr>
          </a:p>
          <a:p>
            <a:pPr lvl="0">
              <a:buClr>
                <a:srgbClr val="17365D"/>
              </a:buClr>
              <a:buSzPct val="100000"/>
            </a:pPr>
            <a:r>
              <a:rPr lang="en-US" sz="2000" b="1" dirty="0">
                <a:solidFill>
                  <a:schemeClr val="accent1"/>
                </a:solidFill>
                <a:latin typeface="Cambria" panose="02040503050406030204" pitchFamily="18" charset="0"/>
                <a:ea typeface="Cambria" panose="02040503050406030204" pitchFamily="18" charset="0"/>
                <a:cs typeface="Verdana"/>
                <a:sym typeface="Verdana"/>
              </a:rPr>
              <a:t>Name of the School Project Coordinators: </a:t>
            </a:r>
            <a:r>
              <a:rPr lang="en-US" sz="2000" b="1" i="0" u="none" strike="noStrike" cap="none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Verdana"/>
                <a:sym typeface="Verdana"/>
              </a:rPr>
              <a:t>Dr. Sampath A K / Dr. Abdul Khadar A / Mr. Md Zia </a:t>
            </a:r>
            <a:r>
              <a:rPr lang="en-US" sz="2000" b="1" i="0" u="none" strike="noStrike" cap="none" dirty="0" err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Verdana"/>
                <a:sym typeface="Verdana"/>
              </a:rPr>
              <a:t>ur</a:t>
            </a:r>
            <a:r>
              <a:rPr lang="en-US" sz="2000" b="1" i="0" u="none" strike="noStrike" cap="none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Verdana"/>
                <a:sym typeface="Verdana"/>
              </a:rPr>
              <a:t> Rahman</a:t>
            </a:r>
            <a:endParaRPr sz="2000" b="1" i="0" u="none" strike="noStrike" cap="none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  <a:cs typeface="Verdana"/>
              <a:sym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31226494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Proposed Method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Hyperparameter Optimization with </a:t>
            </a:r>
            <a:r>
              <a:rPr lang="en-US" alt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Optuna</a:t>
            </a: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Base Model: EfficientNetB0</a:t>
            </a: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Custom Layers</a:t>
            </a: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 and Validation</a:t>
            </a: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Final Model: MaldoNetB0 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596186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D0D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Advancements in plant disease detection face critical challenges:</a:t>
            </a:r>
          </a:p>
          <a:p>
            <a:endParaRPr lang="en-GB" dirty="0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F6CA848C-E520-74D9-A185-D3DD469CFD0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77951239"/>
              </p:ext>
            </p:extLst>
          </p:nvPr>
        </p:nvGraphicFramePr>
        <p:xfrm>
          <a:off x="1198934" y="1789499"/>
          <a:ext cx="7945066" cy="21253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Rectangle 5"/>
          <p:cNvSpPr/>
          <p:nvPr/>
        </p:nvSpPr>
        <p:spPr>
          <a:xfrm>
            <a:off x="889686" y="4110682"/>
            <a:ext cx="560996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Addressing these challenges is crucial for building reliable, scalable, and efficient disease detection systems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6729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 algn="just"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Introduced MaldoNetB0, a deep learning model for apple leaf disease detection using EfficientNetB0 and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Optuna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optimization.	</a:t>
            </a:r>
          </a:p>
          <a:p>
            <a:pPr marL="285750" indent="-285750" algn="just"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Achieved over 98% validation accuracy and an AUC of 0.9998, demonstrating high predictive performance.</a:t>
            </a:r>
          </a:p>
          <a:p>
            <a:pPr marL="285750" indent="-285750" algn="just"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Enables early disease detection, minimizing crop losses and enhancing yield.	</a:t>
            </a:r>
          </a:p>
          <a:p>
            <a:pPr marL="285750" indent="-285750" algn="just"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scope: expand to other crops, integrate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IoT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real-time monitoring, and develop scalable precision agriculture solutions.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385711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lvl="0" fontAlgn="base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[1]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Samajpati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BJ,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Degadwala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SD (2016) Hybrid approach for apple fruit diseases detection and classification using random forest classifier. In: 2016 International conference on communication and signal processing (ICCSP). IEEE, pp 1015–1019. </a:t>
            </a:r>
          </a:p>
          <a:p>
            <a:pPr lvl="0" fontAlgn="base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[2]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Sandika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Avil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Sanat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Srinivasu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 (2016) Random forest-based classification of diseases in grapes from images captured in uncontrolled environments. In: 2016 IEEE 13th international conference on signal processing (ICSP). IEEE, pp 1775–1780. </a:t>
            </a:r>
          </a:p>
          <a:p>
            <a:pPr lvl="0" fontAlgn="base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[3]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Zawbaa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HM,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Hazman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Abbass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Hassanien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AE (2014) Automatic fruit classification using random forest algorithm. In: 2014 14th International conference on hybrid intelligent systems. IEEE, pp 164– 168. </a:t>
            </a:r>
          </a:p>
          <a:p>
            <a:pPr lvl="0" fontAlgn="base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[4] Iqbal MA,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Talukder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KH (2020) Detection of potato disease using image segmentation and machine learning. In: 2020 International conference on wireless communications signal processing and networking (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WiSPNET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). IEEE, pp 43–47. </a:t>
            </a:r>
          </a:p>
          <a:p>
            <a:pPr lvl="0" fontAlgn="base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[5] Chauhan MD (2021) Detection of maize disease using random forest classification algorithm. Turkish J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Comput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Math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Educ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(TURCOMAT) 12(9):715–720. </a:t>
            </a:r>
          </a:p>
          <a:p>
            <a:pPr lvl="0" fontAlgn="base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[6] Deepak AH, Gupta A,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Choudhary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Meghana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 (2019) Disease detection in tomato plants and remote Monitoring of agricultural parameters. In: 2019 11th International conference on advanced computing (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ICoAC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). IEEE, pp 28–33. </a:t>
            </a:r>
          </a:p>
          <a:p>
            <a:pPr lvl="0" fontAlgn="base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[7]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Hidayatuloh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Nursalman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Nugraha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 (2018) Identification of tomato plant diseases by leaf image using squeeze net model. In: 2018 International conference on information technology systems and innovation (ICITSI). IEEE, pp 199–204. </a:t>
            </a:r>
          </a:p>
          <a:p>
            <a:pPr lvl="0" fontAlgn="base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[8]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Sarangdhar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AA,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Pawar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VR (2017) Machine learning regression technique for cotton leaf disease detection and controlling using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IoT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In: 2017 International conference of electronics, communication and aerospace technology (ICECA), pp 449–454. https://doi.org/10.1109/ICECA.2017. 8212855 </a:t>
            </a:r>
          </a:p>
          <a:p>
            <a:pPr lvl="0" fontAlgn="base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[9]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Dhingra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G, Kumar V, Joshi HD (2018) Study of digital image processing techniques for leaf disease detection and classification. Multimedia Tools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Appl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77(15):19951–2000 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[10] Das D, Singh M,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Mohanty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SS,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Chakravarty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 (2020) Leaf disease detection using support vector machine. In: 2020 International conference on communication and signal processing (ICCSP). IEEE, pp 1036–1040 </a:t>
            </a:r>
            <a:endParaRPr lang="en-IN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138633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F9EB1A-0BBB-3C08-7923-2915765A98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61F26-BF68-E344-5C94-CFDF27192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Publication Details 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9AA8987-3E13-41FF-1718-AC0834F367A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8992" y="1258252"/>
            <a:ext cx="4621408" cy="42170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4F5D90B-806C-37C6-6A06-72F283C85DB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151" y="1093788"/>
            <a:ext cx="2755999" cy="4879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0605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CA833D-3B62-BB79-65C9-9833300598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931E52-C89D-CAE1-9AAF-1CDDCC42DA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Achievements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1C09E5-97B2-7DFB-3023-BDF6827AFD8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7200" y="1496602"/>
            <a:ext cx="2572238" cy="364054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B013040-4C61-6653-DD4E-EEEB706D0BE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1500" y="1530003"/>
            <a:ext cx="2605300" cy="368734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C749449-5B0F-5C9B-FE08-83D52CD30AF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2550" y="1496602"/>
            <a:ext cx="2628900" cy="372074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7709F5B-4FE6-25D3-14CF-761DF71733A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732" y="1496602"/>
            <a:ext cx="2628900" cy="3720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5685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D42E04-1917-3AB3-E87C-B8F8D98867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BF039B-2CC5-F27C-07A7-B8966B709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Achievements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B83933-6C0C-F408-E3A9-C97A4AE70CF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72" t="6388" r="5723" b="12468"/>
          <a:stretch/>
        </p:blipFill>
        <p:spPr>
          <a:xfrm>
            <a:off x="196849" y="2493168"/>
            <a:ext cx="3575051" cy="25209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57E60B7-7E76-DDC7-34A5-54E70518689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3" t="6852" r="24028" b="3889"/>
          <a:stretch/>
        </p:blipFill>
        <p:spPr>
          <a:xfrm>
            <a:off x="4057650" y="2223293"/>
            <a:ext cx="3092450" cy="30607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328EE29-38E8-EA8B-1BFD-A8D2EC5918C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04" t="22035" r="6851" b="20990"/>
          <a:stretch/>
        </p:blipFill>
        <p:spPr>
          <a:xfrm>
            <a:off x="7632700" y="2493168"/>
            <a:ext cx="4142317" cy="216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0950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F59B0F-A500-B362-FC0B-64305C5BAA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CBD0C0-FABF-1AC4-7F7C-5E730B4799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GB" sz="4400" dirty="0"/>
          </a:p>
          <a:p>
            <a:pPr marL="0" indent="0" algn="ctr">
              <a:buNone/>
            </a:pPr>
            <a:endParaRPr lang="en-GB" sz="4400" dirty="0"/>
          </a:p>
          <a:p>
            <a:pPr marL="0" indent="0" algn="ctr">
              <a:buNone/>
            </a:pPr>
            <a:r>
              <a:rPr lang="en-GB" sz="600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2645662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285750" indent="-285750" algn="just">
              <a:lnSpc>
                <a:spcPct val="150000"/>
              </a:lnSpc>
            </a:pPr>
            <a:r>
              <a:rPr lang="en-US" dirty="0">
                <a:solidFill>
                  <a:srgbClr val="0D0D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developed study enhances plant leaf disease detection using EfficientNetB0 for feature extraction and </a:t>
            </a:r>
            <a:r>
              <a:rPr lang="en-US" dirty="0" err="1">
                <a:solidFill>
                  <a:srgbClr val="0D0D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Optuna</a:t>
            </a:r>
            <a:r>
              <a:rPr lang="en-US" dirty="0">
                <a:solidFill>
                  <a:srgbClr val="0D0D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for </a:t>
            </a:r>
            <a:r>
              <a:rPr lang="en-US" dirty="0" err="1">
                <a:solidFill>
                  <a:srgbClr val="0D0D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hyperparameter</a:t>
            </a:r>
            <a:r>
              <a:rPr lang="en-US" dirty="0">
                <a:solidFill>
                  <a:srgbClr val="0D0D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tuning. </a:t>
            </a:r>
          </a:p>
          <a:p>
            <a:pPr marL="285750" indent="-285750" algn="just">
              <a:lnSpc>
                <a:spcPct val="150000"/>
              </a:lnSpc>
            </a:pPr>
            <a:r>
              <a:rPr lang="en-US" dirty="0">
                <a:solidFill>
                  <a:srgbClr val="0D0D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 techniques like early stopping and learning rate scheduling, the optimized MaldoNetB0 achieved 97.37% training accuracy and 98-99% validation accuracy in 15 epochs, alongside an AUC of 0.9998.</a:t>
            </a:r>
          </a:p>
          <a:p>
            <a:pPr marL="285750" indent="-285750" algn="just">
              <a:lnSpc>
                <a:spcPct val="150000"/>
              </a:lnSpc>
            </a:pPr>
            <a:r>
              <a:rPr lang="en-US" dirty="0">
                <a:solidFill>
                  <a:srgbClr val="0D0D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Early stopping was done to avoid overfitting, Learning rate scheduling allowed the model to smoothly converge </a:t>
            </a:r>
          </a:p>
          <a:p>
            <a:pPr marL="285750" indent="-285750" algn="just">
              <a:lnSpc>
                <a:spcPct val="150000"/>
              </a:lnSpc>
            </a:pPr>
            <a:r>
              <a:rPr lang="en-US" dirty="0">
                <a:solidFill>
                  <a:srgbClr val="0D0D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scalable approach offers significant potential for agriculture and crop management.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334872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Literature Review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313" y="970006"/>
            <a:ext cx="10238974" cy="4953000"/>
          </a:xfrm>
        </p:spPr>
      </p:pic>
    </p:spTree>
    <p:extLst>
      <p:ext uri="{BB962C8B-B14F-4D97-AF65-F5344CB8AC3E}">
        <p14:creationId xmlns:p14="http://schemas.microsoft.com/office/powerpoint/2010/main" val="37677111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Literature Review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800" y="970006"/>
            <a:ext cx="10270089" cy="4953000"/>
          </a:xfrm>
        </p:spPr>
      </p:pic>
    </p:spTree>
    <p:extLst>
      <p:ext uri="{BB962C8B-B14F-4D97-AF65-F5344CB8AC3E}">
        <p14:creationId xmlns:p14="http://schemas.microsoft.com/office/powerpoint/2010/main" val="26436474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Methodology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F60C230-4A7F-E1AC-35EA-CDA9F93184F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43392254"/>
              </p:ext>
            </p:extLst>
          </p:nvPr>
        </p:nvGraphicFramePr>
        <p:xfrm>
          <a:off x="812800" y="1143000"/>
          <a:ext cx="10668000" cy="4953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14944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CB7415-CD59-FFB4-7430-5CE084EC20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199541-82C8-595A-7F1D-81056E7AE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Architecture </a:t>
            </a:r>
            <a:endParaRPr lang="en-GB" dirty="0"/>
          </a:p>
        </p:txBody>
      </p:sp>
      <p:pic>
        <p:nvPicPr>
          <p:cNvPr id="1026" name="Picture 2" descr="The EfficientNetB0 network architecture.">
            <a:extLst>
              <a:ext uri="{FF2B5EF4-FFF2-40B4-BE49-F238E27FC236}">
                <a16:creationId xmlns:a16="http://schemas.microsoft.com/office/drawing/2014/main" id="{0AA47A3F-4314-2294-370A-0E12F4B3B74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801" y="1138872"/>
            <a:ext cx="3213100" cy="4139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F4997BD-98EA-C9EC-2D9A-67D03221BF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0" y="1631950"/>
            <a:ext cx="5276097" cy="32258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D703AD0-4BCB-196D-DFED-0FDAC10C7FE2}"/>
              </a:ext>
            </a:extLst>
          </p:cNvPr>
          <p:cNvSpPr txBox="1"/>
          <p:nvPr/>
        </p:nvSpPr>
        <p:spPr>
          <a:xfrm>
            <a:off x="7327900" y="5416550"/>
            <a:ext cx="2563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err="1"/>
              <a:t>Optuna</a:t>
            </a:r>
            <a:r>
              <a:rPr lang="en-IN" dirty="0"/>
              <a:t> architecture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33D4DC-12E6-D68F-7A74-50F214C83E5E}"/>
              </a:ext>
            </a:extLst>
          </p:cNvPr>
          <p:cNvSpPr txBox="1"/>
          <p:nvPr/>
        </p:nvSpPr>
        <p:spPr>
          <a:xfrm>
            <a:off x="762001" y="5410200"/>
            <a:ext cx="4102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EfficientNetB0 architecture </a:t>
            </a:r>
          </a:p>
        </p:txBody>
      </p:sp>
    </p:spTree>
    <p:extLst>
      <p:ext uri="{BB962C8B-B14F-4D97-AF65-F5344CB8AC3E}">
        <p14:creationId xmlns:p14="http://schemas.microsoft.com/office/powerpoint/2010/main" val="20787172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D773E1-C370-C22D-A51A-8795F41FD4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E4497-FE66-C440-F1D0-0D0DC790C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Architecture 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080622D-7E46-93F3-8C62-B2B813D392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2101" y="1257396"/>
            <a:ext cx="2010650" cy="485765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0F1537B-CAE5-3B13-FF25-FC733CC2521A}"/>
              </a:ext>
            </a:extLst>
          </p:cNvPr>
          <p:cNvSpPr txBox="1"/>
          <p:nvPr/>
        </p:nvSpPr>
        <p:spPr>
          <a:xfrm>
            <a:off x="6248400" y="3158141"/>
            <a:ext cx="3543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MaldoNetB0 Architecture </a:t>
            </a:r>
          </a:p>
        </p:txBody>
      </p:sp>
    </p:spTree>
    <p:extLst>
      <p:ext uri="{BB962C8B-B14F-4D97-AF65-F5344CB8AC3E}">
        <p14:creationId xmlns:p14="http://schemas.microsoft.com/office/powerpoint/2010/main" val="31979281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8AE7E6-B43C-083F-4AD4-5087DD4F0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Steps perform by </a:t>
            </a:r>
            <a:r>
              <a:rPr lang="en-IN" dirty="0" err="1"/>
              <a:t>Optuna</a:t>
            </a:r>
            <a:endParaRPr lang="en-IN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2B4E0EC1-64B4-9E62-AB99-A9EE76D743E5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12800" y="726467"/>
            <a:ext cx="8039100" cy="5078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514350" indent="-5143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Suggest Hyperparameters </a:t>
            </a:r>
          </a:p>
          <a:p>
            <a:pPr marL="514350" indent="-5143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Build and Train the Model </a:t>
            </a:r>
          </a:p>
          <a:p>
            <a:pPr marL="514350" indent="-5143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Evaluate the Model </a:t>
            </a:r>
          </a:p>
          <a:p>
            <a:pPr marL="514350" indent="-5143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Update the Search </a:t>
            </a:r>
          </a:p>
          <a:p>
            <a:pPr marL="514350" indent="-5143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kumimoji="0" lang="en-IN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Iteration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Retrieve Best Hyperparameters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45626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52451-7794-E00B-F77A-0E5625C98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Uses of EfficientNetB0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E75AD7-6C49-5C7E-3B5E-FEB410D78C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 Accuracy with Efficiency</a:t>
            </a: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Good for Image Classification and Feature Extraction </a:t>
            </a: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Scalable Architecture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Good </a:t>
            </a:r>
            <a:r>
              <a:rPr lang="en-I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performance </a:t>
            </a: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Best for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1940058120"/>
      </p:ext>
    </p:extLst>
  </p:cSld>
  <p:clrMapOvr>
    <a:masterClrMapping/>
  </p:clrMapOvr>
</p:sld>
</file>

<file path=ppt/theme/theme1.xml><?xml version="1.0" encoding="utf-8"?>
<a:theme xmlns:a="http://schemas.openxmlformats.org/drawingml/2006/main" name="Bioinformatic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ustom 1">
      <a:majorFont>
        <a:latin typeface="Bookman Old Style"/>
        <a:ea typeface=""/>
        <a:cs typeface=""/>
      </a:majorFont>
      <a:minorFont>
        <a:latin typeface="Bookman Old Styl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ioinformatics" id="{2C23B8A5-E958-4A8C-AECF-01EA482D72F9}" vid="{45DF3A2B-1BA7-4465-AD96-220179DE36D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Bioinformatics</Template>
  <TotalTime>83</TotalTime>
  <Words>848</Words>
  <Application>Microsoft Office PowerPoint</Application>
  <PresentationFormat>Widescreen</PresentationFormat>
  <Paragraphs>91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Arial</vt:lpstr>
      <vt:lpstr>Bookman Old Style</vt:lpstr>
      <vt:lpstr>Cambria</vt:lpstr>
      <vt:lpstr>Times New Roman</vt:lpstr>
      <vt:lpstr>TimesNewRomanPS-BoldMT</vt:lpstr>
      <vt:lpstr>Verdana</vt:lpstr>
      <vt:lpstr>Bioinformatics</vt:lpstr>
      <vt:lpstr>MaldoNetB0 - Enhanced EfficientNetB0 for Disease Detection in Apple (Malus domestica) Using Optuna with Bayesian Optimization (TPE)</vt:lpstr>
      <vt:lpstr>Introduction</vt:lpstr>
      <vt:lpstr>Literature Review</vt:lpstr>
      <vt:lpstr>Literature Review</vt:lpstr>
      <vt:lpstr>Methodology</vt:lpstr>
      <vt:lpstr>Architecture </vt:lpstr>
      <vt:lpstr>Architecture </vt:lpstr>
      <vt:lpstr>Steps perform by Optuna</vt:lpstr>
      <vt:lpstr>Uses of EfficientNetB0 </vt:lpstr>
      <vt:lpstr>Proposed Method</vt:lpstr>
      <vt:lpstr>Objectives</vt:lpstr>
      <vt:lpstr>Conclusion</vt:lpstr>
      <vt:lpstr>References</vt:lpstr>
      <vt:lpstr>Publication Details </vt:lpstr>
      <vt:lpstr>Achievements</vt:lpstr>
      <vt:lpstr>Achievements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Sanjeev P Kaulgud-Asst. Prof-CSE</dc:creator>
  <cp:lastModifiedBy>SHREYAS D M</cp:lastModifiedBy>
  <cp:revision>21</cp:revision>
  <dcterms:created xsi:type="dcterms:W3CDTF">2023-03-16T03:26:27Z</dcterms:created>
  <dcterms:modified xsi:type="dcterms:W3CDTF">2025-01-10T03:20:03Z</dcterms:modified>
</cp:coreProperties>
</file>